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1332" y="-2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90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772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351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75E1C0-0ADF-2546-B3BA-C27DDFBD51A4}" type="datetime1">
              <a:rPr lang="es-ES" smtClean="0"/>
              <a:pPr>
                <a:defRPr/>
              </a:pPr>
              <a:t>06/04/2018</a:t>
            </a:fld>
            <a:endParaRPr lang="es-ES_tradnl" dirty="0"/>
          </a:p>
        </p:txBody>
      </p:sp>
      <p:sp>
        <p:nvSpPr>
          <p:cNvPr id="9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618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0" i="0" smtClean="0">
                <a:solidFill>
                  <a:srgbClr val="FF9933"/>
                </a:solidFill>
                <a:latin typeface="Kreon Light"/>
                <a:cs typeface="Kreon Light"/>
              </a:defRPr>
            </a:lvl1pPr>
          </a:lstStyle>
          <a:p>
            <a:pPr>
              <a:defRPr/>
            </a:pPr>
            <a:fld id="{4718E911-FB05-A74D-A45C-A0B40CAFAA96}" type="slidenum">
              <a:rPr lang="es-ES_tradnl"/>
              <a:pPr>
                <a:defRPr/>
              </a:pPr>
              <a:t>‹Nº›</a:t>
            </a:fld>
            <a:endParaRPr lang="es-ES_tradnl" dirty="0"/>
          </a:p>
        </p:txBody>
      </p:sp>
      <p:sp>
        <p:nvSpPr>
          <p:cNvPr id="12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3983766" y="6356352"/>
            <a:ext cx="4224469" cy="366183"/>
          </a:xfrm>
        </p:spPr>
        <p:txBody>
          <a:bodyPr/>
          <a:lstStyle>
            <a:lvl1pPr>
              <a:defRPr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s-ES" b="1" dirty="0"/>
              <a:t>La esencia del Liderazgo</a:t>
            </a:r>
          </a:p>
        </p:txBody>
      </p:sp>
      <p:pic>
        <p:nvPicPr>
          <p:cNvPr id="5" name="4 Imagen" descr="Resultado de imagen de fundacion turismo valencia"/>
          <p:cNvPicPr/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246"/>
          <a:stretch/>
        </p:blipFill>
        <p:spPr bwMode="auto">
          <a:xfrm>
            <a:off x="315914" y="164637"/>
            <a:ext cx="3416300" cy="9183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5699293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15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91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1745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029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8739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636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28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F181D4-83D2-4E7F-94A7-2797443BF055}" type="datetimeFigureOut">
              <a:rPr lang="en-US" smtClean="0"/>
              <a:t>4/6/2018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A909E-A589-4F1A-8616-68EB6A7302DA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141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5092748" y="116632"/>
            <a:ext cx="1920213" cy="2400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PATRONATO</a:t>
            </a:r>
          </a:p>
        </p:txBody>
      </p:sp>
      <p:sp>
        <p:nvSpPr>
          <p:cNvPr id="3" name="2 Rectángulo"/>
          <p:cNvSpPr/>
          <p:nvPr/>
        </p:nvSpPr>
        <p:spPr>
          <a:xfrm>
            <a:off x="5088577" y="543621"/>
            <a:ext cx="1920212" cy="436805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PRESIDENTA </a:t>
            </a:r>
          </a:p>
          <a:p>
            <a:pPr algn="ctr"/>
            <a:r>
              <a:rPr lang="es-ES" sz="1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Sandra Gómez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4" name="3 Conector recto"/>
          <p:cNvCxnSpPr>
            <a:stCxn id="2" idx="2"/>
            <a:endCxn id="3" idx="0"/>
          </p:cNvCxnSpPr>
          <p:nvPr/>
        </p:nvCxnSpPr>
        <p:spPr>
          <a:xfrm flipH="1">
            <a:off x="6049699" y="347311"/>
            <a:ext cx="2141" cy="20565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5088575" y="1074212"/>
            <a:ext cx="1920213" cy="45107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DIRECTOR </a:t>
            </a:r>
          </a:p>
          <a:p>
            <a:pPr algn="ctr"/>
            <a:r>
              <a:rPr lang="es-ES" sz="1200" b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 </a:t>
            </a:r>
            <a:r>
              <a:rPr lang="es-ES" sz="1200" b="1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Bernabé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5088575" y="1708427"/>
            <a:ext cx="1964980" cy="49525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SUBDIRECTOR </a:t>
            </a:r>
          </a:p>
          <a:p>
            <a:pPr algn="ctr"/>
            <a:r>
              <a:rPr lang="es-ES" sz="1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Joan-Carles Cambrils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7" name="6 Conector recto"/>
          <p:cNvCxnSpPr>
            <a:stCxn id="5" idx="2"/>
            <a:endCxn id="6" idx="0"/>
          </p:cNvCxnSpPr>
          <p:nvPr/>
        </p:nvCxnSpPr>
        <p:spPr>
          <a:xfrm>
            <a:off x="6058043" y="1525283"/>
            <a:ext cx="3660" cy="18314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11 Conector recto"/>
          <p:cNvCxnSpPr>
            <a:cxnSpLocks/>
            <a:stCxn id="13" idx="3"/>
            <a:endCxn id="14" idx="1"/>
          </p:cNvCxnSpPr>
          <p:nvPr/>
        </p:nvCxnSpPr>
        <p:spPr>
          <a:xfrm flipV="1">
            <a:off x="4581747" y="488191"/>
            <a:ext cx="2893706" cy="267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Rectángulo"/>
          <p:cNvSpPr/>
          <p:nvPr/>
        </p:nvSpPr>
        <p:spPr>
          <a:xfrm>
            <a:off x="3317735" y="236647"/>
            <a:ext cx="1264012" cy="5084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THINK TANK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475453" y="236646"/>
            <a:ext cx="1369453" cy="5030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COMISIÓN EJECUTIVA</a:t>
            </a:r>
          </a:p>
        </p:txBody>
      </p:sp>
      <p:cxnSp>
        <p:nvCxnSpPr>
          <p:cNvPr id="21" name="20 Conector recto"/>
          <p:cNvCxnSpPr>
            <a:stCxn id="3" idx="2"/>
            <a:endCxn id="5" idx="0"/>
          </p:cNvCxnSpPr>
          <p:nvPr/>
        </p:nvCxnSpPr>
        <p:spPr>
          <a:xfrm flipH="1">
            <a:off x="6048682" y="980426"/>
            <a:ext cx="1" cy="9378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recto"/>
          <p:cNvCxnSpPr>
            <a:cxnSpLocks/>
            <a:endCxn id="6" idx="1"/>
          </p:cNvCxnSpPr>
          <p:nvPr/>
        </p:nvCxnSpPr>
        <p:spPr>
          <a:xfrm>
            <a:off x="3240558" y="1949837"/>
            <a:ext cx="1848017" cy="6216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cxnSpLocks/>
            <a:stCxn id="6" idx="2"/>
          </p:cNvCxnSpPr>
          <p:nvPr/>
        </p:nvCxnSpPr>
        <p:spPr>
          <a:xfrm flipH="1">
            <a:off x="6057438" y="2203678"/>
            <a:ext cx="4872" cy="53059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33 Rectángulo"/>
          <p:cNvSpPr/>
          <p:nvPr/>
        </p:nvSpPr>
        <p:spPr>
          <a:xfrm>
            <a:off x="749584" y="1429624"/>
            <a:ext cx="2480616" cy="69750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INTELIGENCIA Y </a:t>
            </a:r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ESTRATEGIA</a:t>
            </a:r>
          </a:p>
          <a:p>
            <a:pPr algn="ctr"/>
            <a:r>
              <a:rPr lang="es-ES" sz="1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Ricardo Millet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37" name="36 Conector recto"/>
          <p:cNvCxnSpPr>
            <a:cxnSpLocks/>
          </p:cNvCxnSpPr>
          <p:nvPr/>
        </p:nvCxnSpPr>
        <p:spPr>
          <a:xfrm flipV="1">
            <a:off x="3944621" y="2673786"/>
            <a:ext cx="3119178" cy="1592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41 Rectángulo"/>
          <p:cNvSpPr/>
          <p:nvPr/>
        </p:nvSpPr>
        <p:spPr>
          <a:xfrm>
            <a:off x="1454859" y="2245172"/>
            <a:ext cx="2480616" cy="68903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SERVICIOS DE </a:t>
            </a:r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</a:t>
            </a:r>
          </a:p>
          <a:p>
            <a:pPr algn="ctr"/>
            <a:r>
              <a:rPr lang="es-ES" sz="1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Jose Manuel Camarero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3" name="42 Rectángulo"/>
          <p:cNvSpPr/>
          <p:nvPr/>
        </p:nvSpPr>
        <p:spPr>
          <a:xfrm>
            <a:off x="7053555" y="2213841"/>
            <a:ext cx="2282502" cy="68012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BRAND </a:t>
            </a:r>
            <a:r>
              <a:rPr lang="es-ES" sz="16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MANAGER</a:t>
            </a:r>
          </a:p>
          <a:p>
            <a:pPr algn="ctr"/>
            <a:r>
              <a:rPr lang="es-ES" sz="1200" b="1" dirty="0" smtClean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Miguel Ángel Pérez</a:t>
            </a:r>
            <a:endParaRPr lang="es-ES" sz="12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9" name="48 Rectángulo"/>
          <p:cNvSpPr/>
          <p:nvPr/>
        </p:nvSpPr>
        <p:spPr>
          <a:xfrm>
            <a:off x="2145614" y="5175390"/>
            <a:ext cx="2722439" cy="33375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ATENCIÓN AL TURISTA</a:t>
            </a:r>
          </a:p>
        </p:txBody>
      </p:sp>
      <p:sp>
        <p:nvSpPr>
          <p:cNvPr id="50" name="49 Rectángulo"/>
          <p:cNvSpPr/>
          <p:nvPr/>
        </p:nvSpPr>
        <p:spPr>
          <a:xfrm>
            <a:off x="2145616" y="4673501"/>
            <a:ext cx="2722439" cy="3677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VENTA DE PRODUCTOS</a:t>
            </a:r>
          </a:p>
        </p:txBody>
      </p:sp>
      <p:sp>
        <p:nvSpPr>
          <p:cNvPr id="51" name="50 Rectángulo"/>
          <p:cNvSpPr/>
          <p:nvPr/>
        </p:nvSpPr>
        <p:spPr>
          <a:xfrm>
            <a:off x="2152682" y="5616130"/>
            <a:ext cx="2722439" cy="37282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INTELIGENCIA TURÍSTICA Y FORMACIÓN</a:t>
            </a:r>
          </a:p>
        </p:txBody>
      </p:sp>
      <p:sp>
        <p:nvSpPr>
          <p:cNvPr id="54" name="53 Rectángulo"/>
          <p:cNvSpPr/>
          <p:nvPr/>
        </p:nvSpPr>
        <p:spPr>
          <a:xfrm>
            <a:off x="2118901" y="3718867"/>
            <a:ext cx="2722439" cy="3816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SOPORTES COMUNICACIÓN Y CONTENIDOS</a:t>
            </a:r>
          </a:p>
        </p:txBody>
      </p:sp>
      <p:sp>
        <p:nvSpPr>
          <p:cNvPr id="55" name="54 Rectángulo"/>
          <p:cNvSpPr/>
          <p:nvPr/>
        </p:nvSpPr>
        <p:spPr>
          <a:xfrm>
            <a:off x="2148284" y="6095718"/>
            <a:ext cx="2722439" cy="30701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DESARROLLO DE MERCADOS</a:t>
            </a:r>
          </a:p>
        </p:txBody>
      </p:sp>
      <p:cxnSp>
        <p:nvCxnSpPr>
          <p:cNvPr id="60" name="59 Conector recto"/>
          <p:cNvCxnSpPr>
            <a:cxnSpLocks/>
          </p:cNvCxnSpPr>
          <p:nvPr/>
        </p:nvCxnSpPr>
        <p:spPr>
          <a:xfrm>
            <a:off x="3401942" y="6671733"/>
            <a:ext cx="7941670" cy="1618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88 Conector recto"/>
          <p:cNvCxnSpPr>
            <a:cxnSpLocks/>
          </p:cNvCxnSpPr>
          <p:nvPr/>
        </p:nvCxnSpPr>
        <p:spPr>
          <a:xfrm flipH="1" flipV="1">
            <a:off x="11323632" y="2689709"/>
            <a:ext cx="19980" cy="399820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91 Conector recto"/>
          <p:cNvCxnSpPr>
            <a:cxnSpLocks/>
          </p:cNvCxnSpPr>
          <p:nvPr/>
        </p:nvCxnSpPr>
        <p:spPr>
          <a:xfrm flipH="1">
            <a:off x="9273473" y="2673786"/>
            <a:ext cx="2050158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111 Conector recto"/>
          <p:cNvCxnSpPr>
            <a:cxnSpLocks/>
          </p:cNvCxnSpPr>
          <p:nvPr/>
        </p:nvCxnSpPr>
        <p:spPr>
          <a:xfrm flipH="1">
            <a:off x="1861676" y="2905927"/>
            <a:ext cx="13567" cy="242745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115 Conector recto"/>
          <p:cNvCxnSpPr>
            <a:cxnSpLocks/>
          </p:cNvCxnSpPr>
          <p:nvPr/>
        </p:nvCxnSpPr>
        <p:spPr>
          <a:xfrm>
            <a:off x="559087" y="1790226"/>
            <a:ext cx="0" cy="401736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117 Conector recto"/>
          <p:cNvCxnSpPr>
            <a:cxnSpLocks/>
          </p:cNvCxnSpPr>
          <p:nvPr/>
        </p:nvCxnSpPr>
        <p:spPr>
          <a:xfrm flipH="1">
            <a:off x="567180" y="5778265"/>
            <a:ext cx="1585502" cy="4063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121 Conector recto"/>
          <p:cNvCxnSpPr>
            <a:cxnSpLocks/>
          </p:cNvCxnSpPr>
          <p:nvPr/>
        </p:nvCxnSpPr>
        <p:spPr>
          <a:xfrm flipH="1">
            <a:off x="559088" y="1790226"/>
            <a:ext cx="209655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124 Conector recto de flecha"/>
          <p:cNvCxnSpPr/>
          <p:nvPr/>
        </p:nvCxnSpPr>
        <p:spPr>
          <a:xfrm>
            <a:off x="5690459" y="4614030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154 Conector recto de flecha"/>
          <p:cNvCxnSpPr/>
          <p:nvPr/>
        </p:nvCxnSpPr>
        <p:spPr>
          <a:xfrm>
            <a:off x="5685204" y="5172334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155 Conector recto de flecha"/>
          <p:cNvCxnSpPr/>
          <p:nvPr/>
        </p:nvCxnSpPr>
        <p:spPr>
          <a:xfrm>
            <a:off x="5701318" y="5717550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156 Conector recto de flecha"/>
          <p:cNvCxnSpPr/>
          <p:nvPr/>
        </p:nvCxnSpPr>
        <p:spPr>
          <a:xfrm>
            <a:off x="5725930" y="6265428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105 Conector recto">
            <a:extLst>
              <a:ext uri="{FF2B5EF4-FFF2-40B4-BE49-F238E27FC236}">
                <a16:creationId xmlns:a16="http://schemas.microsoft.com/office/drawing/2014/main" xmlns="" id="{810E5B21-9175-407E-91EA-DB28E37E1E3C}"/>
              </a:ext>
            </a:extLst>
          </p:cNvPr>
          <p:cNvCxnSpPr/>
          <p:nvPr/>
        </p:nvCxnSpPr>
        <p:spPr>
          <a:xfrm flipH="1">
            <a:off x="1869299" y="3935374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13 Rectángulo">
            <a:extLst>
              <a:ext uri="{FF2B5EF4-FFF2-40B4-BE49-F238E27FC236}">
                <a16:creationId xmlns:a16="http://schemas.microsoft.com/office/drawing/2014/main" xmlns="" id="{5D581028-37EB-44EA-8629-7FCA5B319F3B}"/>
              </a:ext>
            </a:extLst>
          </p:cNvPr>
          <p:cNvSpPr/>
          <p:nvPr/>
        </p:nvSpPr>
        <p:spPr>
          <a:xfrm>
            <a:off x="3317735" y="855041"/>
            <a:ext cx="1550318" cy="5670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PRENSA Y </a:t>
            </a:r>
            <a:r>
              <a:rPr lang="es-ES" sz="12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COMUNICACIÓN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Teresa Martínez</a:t>
            </a:r>
            <a:endParaRPr lang="es-ES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3" name="55 Rectángulo">
            <a:extLst>
              <a:ext uri="{FF2B5EF4-FFF2-40B4-BE49-F238E27FC236}">
                <a16:creationId xmlns:a16="http://schemas.microsoft.com/office/drawing/2014/main" xmlns="" id="{A4B1434D-11DA-412E-8CC8-9C18D98A8D61}"/>
              </a:ext>
            </a:extLst>
          </p:cNvPr>
          <p:cNvSpPr/>
          <p:nvPr/>
        </p:nvSpPr>
        <p:spPr>
          <a:xfrm>
            <a:off x="5026649" y="3179266"/>
            <a:ext cx="1290472" cy="46347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VCB-PREMIUM</a:t>
            </a:r>
          </a:p>
        </p:txBody>
      </p:sp>
      <p:cxnSp>
        <p:nvCxnSpPr>
          <p:cNvPr id="83" name="6 Conector recto">
            <a:extLst>
              <a:ext uri="{FF2B5EF4-FFF2-40B4-BE49-F238E27FC236}">
                <a16:creationId xmlns:a16="http://schemas.microsoft.com/office/drawing/2014/main" xmlns="" id="{6C98C1CC-A8DE-4A6F-A7BF-9AB41DD3FAD5}"/>
              </a:ext>
            </a:extLst>
          </p:cNvPr>
          <p:cNvCxnSpPr>
            <a:cxnSpLocks/>
          </p:cNvCxnSpPr>
          <p:nvPr/>
        </p:nvCxnSpPr>
        <p:spPr>
          <a:xfrm>
            <a:off x="7236025" y="3065044"/>
            <a:ext cx="0" cy="11869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6 Conector recto">
            <a:extLst>
              <a:ext uri="{FF2B5EF4-FFF2-40B4-BE49-F238E27FC236}">
                <a16:creationId xmlns:a16="http://schemas.microsoft.com/office/drawing/2014/main" xmlns="" id="{59EB8073-EC0E-465B-A9AD-BC240D338D83}"/>
              </a:ext>
            </a:extLst>
          </p:cNvPr>
          <p:cNvCxnSpPr>
            <a:cxnSpLocks/>
          </p:cNvCxnSpPr>
          <p:nvPr/>
        </p:nvCxnSpPr>
        <p:spPr>
          <a:xfrm>
            <a:off x="8187215" y="2884593"/>
            <a:ext cx="0" cy="158562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6 Conector recto">
            <a:extLst>
              <a:ext uri="{FF2B5EF4-FFF2-40B4-BE49-F238E27FC236}">
                <a16:creationId xmlns:a16="http://schemas.microsoft.com/office/drawing/2014/main" xmlns="" id="{93C2E024-6775-4C6F-B485-4C5BDBB2BC90}"/>
              </a:ext>
            </a:extLst>
          </p:cNvPr>
          <p:cNvCxnSpPr>
            <a:cxnSpLocks/>
          </p:cNvCxnSpPr>
          <p:nvPr/>
        </p:nvCxnSpPr>
        <p:spPr>
          <a:xfrm>
            <a:off x="10383480" y="3036998"/>
            <a:ext cx="0" cy="1422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36 Conector recto">
            <a:extLst>
              <a:ext uri="{FF2B5EF4-FFF2-40B4-BE49-F238E27FC236}">
                <a16:creationId xmlns:a16="http://schemas.microsoft.com/office/drawing/2014/main" xmlns="" id="{52FB0A42-6363-4BB2-BD40-9B082FE4BDFB}"/>
              </a:ext>
            </a:extLst>
          </p:cNvPr>
          <p:cNvCxnSpPr>
            <a:cxnSpLocks/>
          </p:cNvCxnSpPr>
          <p:nvPr/>
        </p:nvCxnSpPr>
        <p:spPr>
          <a:xfrm flipV="1">
            <a:off x="5656404" y="3043155"/>
            <a:ext cx="4718984" cy="1406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105 Conector recto">
            <a:extLst>
              <a:ext uri="{FF2B5EF4-FFF2-40B4-BE49-F238E27FC236}">
                <a16:creationId xmlns:a16="http://schemas.microsoft.com/office/drawing/2014/main" xmlns="" id="{625F4BDB-3B24-4E94-8CF0-9B7640435085}"/>
              </a:ext>
            </a:extLst>
          </p:cNvPr>
          <p:cNvCxnSpPr/>
          <p:nvPr/>
        </p:nvCxnSpPr>
        <p:spPr>
          <a:xfrm flipH="1">
            <a:off x="1870867" y="4874363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105 Conector recto">
            <a:extLst>
              <a:ext uri="{FF2B5EF4-FFF2-40B4-BE49-F238E27FC236}">
                <a16:creationId xmlns:a16="http://schemas.microsoft.com/office/drawing/2014/main" xmlns="" id="{00B41534-9F66-473F-803D-183398453FE1}"/>
              </a:ext>
            </a:extLst>
          </p:cNvPr>
          <p:cNvCxnSpPr/>
          <p:nvPr/>
        </p:nvCxnSpPr>
        <p:spPr>
          <a:xfrm flipH="1">
            <a:off x="1861676" y="4394672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124 Conector recto de flecha">
            <a:extLst>
              <a:ext uri="{FF2B5EF4-FFF2-40B4-BE49-F238E27FC236}">
                <a16:creationId xmlns:a16="http://schemas.microsoft.com/office/drawing/2014/main" xmlns="" id="{E5480B46-A5E2-47F8-B23E-3AD3ABA70DC7}"/>
              </a:ext>
            </a:extLst>
          </p:cNvPr>
          <p:cNvCxnSpPr>
            <a:cxnSpLocks/>
          </p:cNvCxnSpPr>
          <p:nvPr/>
        </p:nvCxnSpPr>
        <p:spPr>
          <a:xfrm>
            <a:off x="7108341" y="4177781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124 Conector recto de flecha">
            <a:extLst>
              <a:ext uri="{FF2B5EF4-FFF2-40B4-BE49-F238E27FC236}">
                <a16:creationId xmlns:a16="http://schemas.microsoft.com/office/drawing/2014/main" xmlns="" id="{6BC06DBC-454D-468D-BA7F-5CE44415CDEC}"/>
              </a:ext>
            </a:extLst>
          </p:cNvPr>
          <p:cNvCxnSpPr>
            <a:cxnSpLocks/>
          </p:cNvCxnSpPr>
          <p:nvPr/>
        </p:nvCxnSpPr>
        <p:spPr>
          <a:xfrm>
            <a:off x="7119336" y="4914644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124 Conector recto de flecha">
            <a:extLst>
              <a:ext uri="{FF2B5EF4-FFF2-40B4-BE49-F238E27FC236}">
                <a16:creationId xmlns:a16="http://schemas.microsoft.com/office/drawing/2014/main" xmlns="" id="{04AB6A89-55E3-4354-A907-D76F046F6D5F}"/>
              </a:ext>
            </a:extLst>
          </p:cNvPr>
          <p:cNvCxnSpPr>
            <a:cxnSpLocks/>
          </p:cNvCxnSpPr>
          <p:nvPr/>
        </p:nvCxnSpPr>
        <p:spPr>
          <a:xfrm>
            <a:off x="7119336" y="5668786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124 Conector recto de flecha">
            <a:extLst>
              <a:ext uri="{FF2B5EF4-FFF2-40B4-BE49-F238E27FC236}">
                <a16:creationId xmlns:a16="http://schemas.microsoft.com/office/drawing/2014/main" xmlns="" id="{A67EA0AC-DB97-4A37-842D-13846C95AC11}"/>
              </a:ext>
            </a:extLst>
          </p:cNvPr>
          <p:cNvCxnSpPr>
            <a:cxnSpLocks/>
          </p:cNvCxnSpPr>
          <p:nvPr/>
        </p:nvCxnSpPr>
        <p:spPr>
          <a:xfrm>
            <a:off x="9372344" y="4179356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124 Conector recto de flecha">
            <a:extLst>
              <a:ext uri="{FF2B5EF4-FFF2-40B4-BE49-F238E27FC236}">
                <a16:creationId xmlns:a16="http://schemas.microsoft.com/office/drawing/2014/main" xmlns="" id="{BBB2D27E-CFB3-4E77-9DC8-7939D93332E0}"/>
              </a:ext>
            </a:extLst>
          </p:cNvPr>
          <p:cNvCxnSpPr>
            <a:cxnSpLocks/>
          </p:cNvCxnSpPr>
          <p:nvPr/>
        </p:nvCxnSpPr>
        <p:spPr>
          <a:xfrm>
            <a:off x="9383339" y="4869012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124 Conector recto de flecha">
            <a:extLst>
              <a:ext uri="{FF2B5EF4-FFF2-40B4-BE49-F238E27FC236}">
                <a16:creationId xmlns:a16="http://schemas.microsoft.com/office/drawing/2014/main" xmlns="" id="{AFE1686D-F212-4B6D-9110-602035648018}"/>
              </a:ext>
            </a:extLst>
          </p:cNvPr>
          <p:cNvCxnSpPr>
            <a:cxnSpLocks/>
          </p:cNvCxnSpPr>
          <p:nvPr/>
        </p:nvCxnSpPr>
        <p:spPr>
          <a:xfrm>
            <a:off x="9383339" y="5660862"/>
            <a:ext cx="0" cy="42742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13 Rectángulo">
            <a:extLst>
              <a:ext uri="{FF2B5EF4-FFF2-40B4-BE49-F238E27FC236}">
                <a16:creationId xmlns:a16="http://schemas.microsoft.com/office/drawing/2014/main" xmlns="" id="{F8248D9C-FDE3-400B-B8E6-83640E147B8F}"/>
              </a:ext>
            </a:extLst>
          </p:cNvPr>
          <p:cNvSpPr/>
          <p:nvPr/>
        </p:nvSpPr>
        <p:spPr>
          <a:xfrm>
            <a:off x="9735025" y="1457257"/>
            <a:ext cx="1927268" cy="5512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SERVICIO JURÍDICO Y </a:t>
            </a:r>
            <a:r>
              <a:rPr lang="es-ES" sz="12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CONTRATACIÓN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Amparo Ros</a:t>
            </a:r>
            <a:endParaRPr lang="es-ES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7" name="13 Rectángulo">
            <a:extLst>
              <a:ext uri="{FF2B5EF4-FFF2-40B4-BE49-F238E27FC236}">
                <a16:creationId xmlns:a16="http://schemas.microsoft.com/office/drawing/2014/main" xmlns="" id="{6AB95386-BC93-4F63-B03C-5ECF37B5830B}"/>
              </a:ext>
            </a:extLst>
          </p:cNvPr>
          <p:cNvSpPr/>
          <p:nvPr/>
        </p:nvSpPr>
        <p:spPr>
          <a:xfrm>
            <a:off x="9735025" y="2098513"/>
            <a:ext cx="1942104" cy="52919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ADMINISTRACIÓN Y SERVICIOS </a:t>
            </a:r>
            <a:r>
              <a:rPr lang="es-ES" sz="12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GENERALES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Eva García</a:t>
            </a:r>
            <a:endParaRPr lang="es-ES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68" name="3 Conector recto">
            <a:extLst>
              <a:ext uri="{FF2B5EF4-FFF2-40B4-BE49-F238E27FC236}">
                <a16:creationId xmlns:a16="http://schemas.microsoft.com/office/drawing/2014/main" xmlns="" id="{DC5FC9CC-0F43-4D5B-9A63-D35DCAAE6AA2}"/>
              </a:ext>
            </a:extLst>
          </p:cNvPr>
          <p:cNvCxnSpPr>
            <a:cxnSpLocks/>
          </p:cNvCxnSpPr>
          <p:nvPr/>
        </p:nvCxnSpPr>
        <p:spPr>
          <a:xfrm>
            <a:off x="9506211" y="1795448"/>
            <a:ext cx="4500" cy="54169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105 Conector recto">
            <a:extLst>
              <a:ext uri="{FF2B5EF4-FFF2-40B4-BE49-F238E27FC236}">
                <a16:creationId xmlns:a16="http://schemas.microsoft.com/office/drawing/2014/main" xmlns="" id="{F0D774A0-593A-4643-A161-3038D233061D}"/>
              </a:ext>
            </a:extLst>
          </p:cNvPr>
          <p:cNvCxnSpPr>
            <a:cxnSpLocks/>
            <a:stCxn id="67" idx="1"/>
          </p:cNvCxnSpPr>
          <p:nvPr/>
        </p:nvCxnSpPr>
        <p:spPr>
          <a:xfrm flipH="1" flipV="1">
            <a:off x="9506211" y="2336446"/>
            <a:ext cx="228814" cy="26664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105 Conector recto">
            <a:extLst>
              <a:ext uri="{FF2B5EF4-FFF2-40B4-BE49-F238E27FC236}">
                <a16:creationId xmlns:a16="http://schemas.microsoft.com/office/drawing/2014/main" xmlns="" id="{E6521286-DAF6-4D60-93F7-7881CCC6B606}"/>
              </a:ext>
            </a:extLst>
          </p:cNvPr>
          <p:cNvCxnSpPr/>
          <p:nvPr/>
        </p:nvCxnSpPr>
        <p:spPr>
          <a:xfrm flipH="1">
            <a:off x="4813908" y="1141090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55 Rectángulo">
            <a:extLst>
              <a:ext uri="{FF2B5EF4-FFF2-40B4-BE49-F238E27FC236}">
                <a16:creationId xmlns:a16="http://schemas.microsoft.com/office/drawing/2014/main" xmlns="" id="{63198558-6B11-4976-BF12-14C3C8425345}"/>
              </a:ext>
            </a:extLst>
          </p:cNvPr>
          <p:cNvSpPr/>
          <p:nvPr/>
        </p:nvSpPr>
        <p:spPr>
          <a:xfrm>
            <a:off x="6537014" y="3186010"/>
            <a:ext cx="1373268" cy="46118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GASTRONOMIA </a:t>
            </a:r>
          </a:p>
        </p:txBody>
      </p:sp>
      <p:sp>
        <p:nvSpPr>
          <p:cNvPr id="77" name="55 Rectángulo">
            <a:extLst>
              <a:ext uri="{FF2B5EF4-FFF2-40B4-BE49-F238E27FC236}">
                <a16:creationId xmlns:a16="http://schemas.microsoft.com/office/drawing/2014/main" xmlns="" id="{66D3FE3E-9654-4014-8F83-685D37D37E89}"/>
              </a:ext>
            </a:extLst>
          </p:cNvPr>
          <p:cNvSpPr/>
          <p:nvPr/>
        </p:nvSpPr>
        <p:spPr>
          <a:xfrm>
            <a:off x="8171598" y="3193022"/>
            <a:ext cx="1312265" cy="4541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CULTURA Y OCIO</a:t>
            </a:r>
          </a:p>
        </p:txBody>
      </p:sp>
      <p:sp>
        <p:nvSpPr>
          <p:cNvPr id="78" name="55 Rectángulo">
            <a:extLst>
              <a:ext uri="{FF2B5EF4-FFF2-40B4-BE49-F238E27FC236}">
                <a16:creationId xmlns:a16="http://schemas.microsoft.com/office/drawing/2014/main" xmlns="" id="{856525D1-06A1-4627-80A8-B14F2190C069}"/>
              </a:ext>
            </a:extLst>
          </p:cNvPr>
          <p:cNvSpPr/>
          <p:nvPr/>
        </p:nvSpPr>
        <p:spPr>
          <a:xfrm>
            <a:off x="9735025" y="3186010"/>
            <a:ext cx="1287397" cy="4729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INTERESES ESPECIALES </a:t>
            </a:r>
          </a:p>
        </p:txBody>
      </p:sp>
      <p:cxnSp>
        <p:nvCxnSpPr>
          <p:cNvPr id="82" name="6 Conector recto">
            <a:extLst>
              <a:ext uri="{FF2B5EF4-FFF2-40B4-BE49-F238E27FC236}">
                <a16:creationId xmlns:a16="http://schemas.microsoft.com/office/drawing/2014/main" xmlns="" id="{9FAA47E7-3DAA-4FF2-9BBB-60D06F39B097}"/>
              </a:ext>
            </a:extLst>
          </p:cNvPr>
          <p:cNvCxnSpPr>
            <a:cxnSpLocks/>
          </p:cNvCxnSpPr>
          <p:nvPr/>
        </p:nvCxnSpPr>
        <p:spPr>
          <a:xfrm>
            <a:off x="8820376" y="3051834"/>
            <a:ext cx="0" cy="1422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6 Conector recto">
            <a:extLst>
              <a:ext uri="{FF2B5EF4-FFF2-40B4-BE49-F238E27FC236}">
                <a16:creationId xmlns:a16="http://schemas.microsoft.com/office/drawing/2014/main" xmlns="" id="{54902513-4A86-4E59-AF69-0CF63FB43DB6}"/>
              </a:ext>
            </a:extLst>
          </p:cNvPr>
          <p:cNvCxnSpPr>
            <a:cxnSpLocks/>
          </p:cNvCxnSpPr>
          <p:nvPr/>
        </p:nvCxnSpPr>
        <p:spPr>
          <a:xfrm>
            <a:off x="5664496" y="3043742"/>
            <a:ext cx="0" cy="14226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13 Rectángulo">
            <a:extLst>
              <a:ext uri="{FF2B5EF4-FFF2-40B4-BE49-F238E27FC236}">
                <a16:creationId xmlns:a16="http://schemas.microsoft.com/office/drawing/2014/main" xmlns="" id="{9B8FB0C9-E02F-4CCA-AE50-FAF69E83F8EC}"/>
              </a:ext>
            </a:extLst>
          </p:cNvPr>
          <p:cNvSpPr/>
          <p:nvPr/>
        </p:nvSpPr>
        <p:spPr>
          <a:xfrm>
            <a:off x="7266965" y="861785"/>
            <a:ext cx="1577941" cy="87108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TURISMO Y </a:t>
            </a:r>
            <a:r>
              <a:rPr lang="es-ES" sz="12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CIUDAD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Jaume Mata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Vicente Haba</a:t>
            </a:r>
            <a:endParaRPr lang="es-ES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106" name="105 Conector recto">
            <a:extLst>
              <a:ext uri="{FF2B5EF4-FFF2-40B4-BE49-F238E27FC236}">
                <a16:creationId xmlns:a16="http://schemas.microsoft.com/office/drawing/2014/main" xmlns="" id="{01EAC8DB-84F6-45FF-B6B7-F56B541E9350}"/>
              </a:ext>
            </a:extLst>
          </p:cNvPr>
          <p:cNvCxnSpPr/>
          <p:nvPr/>
        </p:nvCxnSpPr>
        <p:spPr>
          <a:xfrm flipH="1">
            <a:off x="6989308" y="1139742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29 Conector recto">
            <a:extLst>
              <a:ext uri="{FF2B5EF4-FFF2-40B4-BE49-F238E27FC236}">
                <a16:creationId xmlns:a16="http://schemas.microsoft.com/office/drawing/2014/main" xmlns="" id="{0ECACC2A-0E3F-4886-B012-7B293007DDAF}"/>
              </a:ext>
            </a:extLst>
          </p:cNvPr>
          <p:cNvCxnSpPr>
            <a:cxnSpLocks/>
          </p:cNvCxnSpPr>
          <p:nvPr/>
        </p:nvCxnSpPr>
        <p:spPr>
          <a:xfrm>
            <a:off x="7063799" y="1975512"/>
            <a:ext cx="2420064" cy="1886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124 Conector recto de flecha">
            <a:extLst>
              <a:ext uri="{FF2B5EF4-FFF2-40B4-BE49-F238E27FC236}">
                <a16:creationId xmlns:a16="http://schemas.microsoft.com/office/drawing/2014/main" xmlns="" id="{F305D230-3DCA-4A77-B81C-1BEB9250193E}"/>
              </a:ext>
            </a:extLst>
          </p:cNvPr>
          <p:cNvCxnSpPr/>
          <p:nvPr/>
        </p:nvCxnSpPr>
        <p:spPr>
          <a:xfrm>
            <a:off x="5713387" y="4094794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124 Conector recto de flecha">
            <a:extLst>
              <a:ext uri="{FF2B5EF4-FFF2-40B4-BE49-F238E27FC236}">
                <a16:creationId xmlns:a16="http://schemas.microsoft.com/office/drawing/2014/main" xmlns="" id="{D19FF403-C288-41D3-84B4-90C0758A0878}"/>
              </a:ext>
            </a:extLst>
          </p:cNvPr>
          <p:cNvCxnSpPr/>
          <p:nvPr/>
        </p:nvCxnSpPr>
        <p:spPr>
          <a:xfrm>
            <a:off x="7954871" y="4636958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154 Conector recto de flecha">
            <a:extLst>
              <a:ext uri="{FF2B5EF4-FFF2-40B4-BE49-F238E27FC236}">
                <a16:creationId xmlns:a16="http://schemas.microsoft.com/office/drawing/2014/main" xmlns="" id="{D3D5D169-1AE1-470A-B4A6-584BCD2F75C7}"/>
              </a:ext>
            </a:extLst>
          </p:cNvPr>
          <p:cNvCxnSpPr/>
          <p:nvPr/>
        </p:nvCxnSpPr>
        <p:spPr>
          <a:xfrm>
            <a:off x="7949616" y="5195262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155 Conector recto de flecha">
            <a:extLst>
              <a:ext uri="{FF2B5EF4-FFF2-40B4-BE49-F238E27FC236}">
                <a16:creationId xmlns:a16="http://schemas.microsoft.com/office/drawing/2014/main" xmlns="" id="{3C3AA8B9-F498-4827-A138-A2D5E6BF507F}"/>
              </a:ext>
            </a:extLst>
          </p:cNvPr>
          <p:cNvCxnSpPr/>
          <p:nvPr/>
        </p:nvCxnSpPr>
        <p:spPr>
          <a:xfrm>
            <a:off x="7965730" y="5740478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156 Conector recto de flecha">
            <a:extLst>
              <a:ext uri="{FF2B5EF4-FFF2-40B4-BE49-F238E27FC236}">
                <a16:creationId xmlns:a16="http://schemas.microsoft.com/office/drawing/2014/main" xmlns="" id="{8D686A3C-C096-4D9D-A048-17D746AF783F}"/>
              </a:ext>
            </a:extLst>
          </p:cNvPr>
          <p:cNvCxnSpPr/>
          <p:nvPr/>
        </p:nvCxnSpPr>
        <p:spPr>
          <a:xfrm>
            <a:off x="7990342" y="6288356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124 Conector recto de flecha">
            <a:extLst>
              <a:ext uri="{FF2B5EF4-FFF2-40B4-BE49-F238E27FC236}">
                <a16:creationId xmlns:a16="http://schemas.microsoft.com/office/drawing/2014/main" xmlns="" id="{E3E52531-1AEB-4575-87F3-CD8EB03DEF43}"/>
              </a:ext>
            </a:extLst>
          </p:cNvPr>
          <p:cNvCxnSpPr/>
          <p:nvPr/>
        </p:nvCxnSpPr>
        <p:spPr>
          <a:xfrm>
            <a:off x="7977799" y="4117722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124 Conector recto de flecha">
            <a:extLst>
              <a:ext uri="{FF2B5EF4-FFF2-40B4-BE49-F238E27FC236}">
                <a16:creationId xmlns:a16="http://schemas.microsoft.com/office/drawing/2014/main" xmlns="" id="{CCC337C2-751D-4AFF-8892-D2CC10F262FD}"/>
              </a:ext>
            </a:extLst>
          </p:cNvPr>
          <p:cNvCxnSpPr/>
          <p:nvPr/>
        </p:nvCxnSpPr>
        <p:spPr>
          <a:xfrm>
            <a:off x="10212539" y="4612682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154 Conector recto de flecha">
            <a:extLst>
              <a:ext uri="{FF2B5EF4-FFF2-40B4-BE49-F238E27FC236}">
                <a16:creationId xmlns:a16="http://schemas.microsoft.com/office/drawing/2014/main" xmlns="" id="{6B08003A-363B-476D-BDEC-DCDFEECCF2B1}"/>
              </a:ext>
            </a:extLst>
          </p:cNvPr>
          <p:cNvCxnSpPr/>
          <p:nvPr/>
        </p:nvCxnSpPr>
        <p:spPr>
          <a:xfrm>
            <a:off x="10207284" y="5170986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155 Conector recto de flecha">
            <a:extLst>
              <a:ext uri="{FF2B5EF4-FFF2-40B4-BE49-F238E27FC236}">
                <a16:creationId xmlns:a16="http://schemas.microsoft.com/office/drawing/2014/main" xmlns="" id="{689EF0E6-9F9E-4674-9091-F9A4BF46921D}"/>
              </a:ext>
            </a:extLst>
          </p:cNvPr>
          <p:cNvCxnSpPr/>
          <p:nvPr/>
        </p:nvCxnSpPr>
        <p:spPr>
          <a:xfrm>
            <a:off x="10223398" y="5716202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156 Conector recto de flecha">
            <a:extLst>
              <a:ext uri="{FF2B5EF4-FFF2-40B4-BE49-F238E27FC236}">
                <a16:creationId xmlns:a16="http://schemas.microsoft.com/office/drawing/2014/main" xmlns="" id="{88E8C845-7D27-4A9B-A293-E218EE455BFC}"/>
              </a:ext>
            </a:extLst>
          </p:cNvPr>
          <p:cNvCxnSpPr/>
          <p:nvPr/>
        </p:nvCxnSpPr>
        <p:spPr>
          <a:xfrm>
            <a:off x="10248010" y="6264080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124 Conector recto de flecha">
            <a:extLst>
              <a:ext uri="{FF2B5EF4-FFF2-40B4-BE49-F238E27FC236}">
                <a16:creationId xmlns:a16="http://schemas.microsoft.com/office/drawing/2014/main" xmlns="" id="{0E1FB703-BAE3-43CF-A5A8-860CE01698A5}"/>
              </a:ext>
            </a:extLst>
          </p:cNvPr>
          <p:cNvCxnSpPr/>
          <p:nvPr/>
        </p:nvCxnSpPr>
        <p:spPr>
          <a:xfrm>
            <a:off x="10235467" y="4093446"/>
            <a:ext cx="5273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52 Rectángulo">
            <a:extLst>
              <a:ext uri="{FF2B5EF4-FFF2-40B4-BE49-F238E27FC236}">
                <a16:creationId xmlns:a16="http://schemas.microsoft.com/office/drawing/2014/main" xmlns="" id="{07DE0772-2C09-4E38-948C-86078BF6A534}"/>
              </a:ext>
            </a:extLst>
          </p:cNvPr>
          <p:cNvSpPr/>
          <p:nvPr/>
        </p:nvSpPr>
        <p:spPr>
          <a:xfrm>
            <a:off x="2136409" y="4215815"/>
            <a:ext cx="2722439" cy="33572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ES" sz="12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MARKETING DIGITAL</a:t>
            </a:r>
          </a:p>
        </p:txBody>
      </p:sp>
      <p:cxnSp>
        <p:nvCxnSpPr>
          <p:cNvPr id="132" name="105 Conector recto">
            <a:extLst>
              <a:ext uri="{FF2B5EF4-FFF2-40B4-BE49-F238E27FC236}">
                <a16:creationId xmlns:a16="http://schemas.microsoft.com/office/drawing/2014/main" xmlns="" id="{73D393C6-DEF4-46F5-B307-23010CC419FC}"/>
              </a:ext>
            </a:extLst>
          </p:cNvPr>
          <p:cNvCxnSpPr/>
          <p:nvPr/>
        </p:nvCxnSpPr>
        <p:spPr>
          <a:xfrm flipH="1">
            <a:off x="1872660" y="5333385"/>
            <a:ext cx="27516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55 Rectángulo">
            <a:extLst>
              <a:ext uri="{FF2B5EF4-FFF2-40B4-BE49-F238E27FC236}">
                <a16:creationId xmlns:a16="http://schemas.microsoft.com/office/drawing/2014/main" xmlns="" id="{A7C96844-B09D-4A0B-816A-EBCFD51EB015}"/>
              </a:ext>
            </a:extLst>
          </p:cNvPr>
          <p:cNvSpPr/>
          <p:nvPr/>
        </p:nvSpPr>
        <p:spPr>
          <a:xfrm>
            <a:off x="9181750" y="886534"/>
            <a:ext cx="1127503" cy="4943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dirty="0" smtClean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VFO</a:t>
            </a:r>
          </a:p>
          <a:p>
            <a:pPr algn="ctr"/>
            <a:r>
              <a:rPr lang="es-ES" sz="1200" dirty="0" smtClean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Pepa Jordá</a:t>
            </a:r>
            <a:endParaRPr lang="es-ES" sz="1200" dirty="0">
              <a:solidFill>
                <a:schemeClr val="bg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5" name="105 Conector recto">
            <a:extLst>
              <a:ext uri="{FF2B5EF4-FFF2-40B4-BE49-F238E27FC236}">
                <a16:creationId xmlns:a16="http://schemas.microsoft.com/office/drawing/2014/main" xmlns="" id="{A33122AE-3EB6-4B83-A4CC-035808783444}"/>
              </a:ext>
            </a:extLst>
          </p:cNvPr>
          <p:cNvCxnSpPr>
            <a:cxnSpLocks/>
            <a:stCxn id="80" idx="1"/>
          </p:cNvCxnSpPr>
          <p:nvPr/>
        </p:nvCxnSpPr>
        <p:spPr>
          <a:xfrm flipH="1">
            <a:off x="8824844" y="1133694"/>
            <a:ext cx="356906" cy="470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6 Conector recto">
            <a:extLst>
              <a:ext uri="{FF2B5EF4-FFF2-40B4-BE49-F238E27FC236}">
                <a16:creationId xmlns:a16="http://schemas.microsoft.com/office/drawing/2014/main" xmlns="" id="{1CE83624-E132-4A51-B73E-112753767973}"/>
              </a:ext>
            </a:extLst>
          </p:cNvPr>
          <p:cNvCxnSpPr>
            <a:cxnSpLocks/>
          </p:cNvCxnSpPr>
          <p:nvPr/>
        </p:nvCxnSpPr>
        <p:spPr>
          <a:xfrm>
            <a:off x="3401942" y="6400800"/>
            <a:ext cx="0" cy="270933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/>
          <p:cNvSpPr txBox="1"/>
          <p:nvPr/>
        </p:nvSpPr>
        <p:spPr>
          <a:xfrm>
            <a:off x="321372" y="768126"/>
            <a:ext cx="1862662" cy="646331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 err="1" smtClean="0"/>
              <a:t>Organigrama</a:t>
            </a:r>
            <a:r>
              <a:rPr lang="en-US" b="1" dirty="0" smtClean="0"/>
              <a:t> 23/03/2018 </a:t>
            </a:r>
            <a:endParaRPr lang="en-US" b="1" dirty="0"/>
          </a:p>
        </p:txBody>
      </p:sp>
      <p:cxnSp>
        <p:nvCxnSpPr>
          <p:cNvPr id="93" name="105 Conector recto">
            <a:extLst>
              <a:ext uri="{FF2B5EF4-FFF2-40B4-BE49-F238E27FC236}">
                <a16:creationId xmlns:a16="http://schemas.microsoft.com/office/drawing/2014/main" xmlns="" id="{F0D774A0-593A-4643-A161-3038D233061D}"/>
              </a:ext>
            </a:extLst>
          </p:cNvPr>
          <p:cNvCxnSpPr>
            <a:cxnSpLocks/>
          </p:cNvCxnSpPr>
          <p:nvPr/>
        </p:nvCxnSpPr>
        <p:spPr>
          <a:xfrm flipH="1" flipV="1">
            <a:off x="9516687" y="1801914"/>
            <a:ext cx="228814" cy="3685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3158395"/>
      </p:ext>
    </p:extLst>
  </p:cSld>
  <p:clrMapOvr>
    <a:masterClrMapping/>
  </p:clrMapOvr>
  <p:transition spd="med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85</Words>
  <Application>Microsoft Office PowerPoint</Application>
  <PresentationFormat>Personalizado</PresentationFormat>
  <Paragraphs>37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Joan Carles Cambrils Camarena</dc:creator>
  <cp:lastModifiedBy>Jorge Francisco Palleja Solanes</cp:lastModifiedBy>
  <cp:revision>5</cp:revision>
  <dcterms:created xsi:type="dcterms:W3CDTF">2018-03-23T11:14:02Z</dcterms:created>
  <dcterms:modified xsi:type="dcterms:W3CDTF">2018-04-06T10:01:50Z</dcterms:modified>
</cp:coreProperties>
</file>