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3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4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5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8.xml" ContentType="application/vnd.openxmlformats-officedocument.drawingml.chart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9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10.xml" ContentType="application/vnd.openxmlformats-officedocument.drawingml.chart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rts/chart11.xml" ContentType="application/vnd.openxmlformats-officedocument.drawingml.chart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charts/chart12.xml" ContentType="application/vnd.openxmlformats-officedocument.drawingml.chart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charts/chart13.xml" ContentType="application/vnd.openxmlformats-officedocument.drawingml.chart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3"/>
  </p:notesMasterIdLst>
  <p:sldIdLst>
    <p:sldId id="291" r:id="rId5"/>
    <p:sldId id="310" r:id="rId6"/>
    <p:sldId id="311" r:id="rId7"/>
    <p:sldId id="259" r:id="rId8"/>
    <p:sldId id="278" r:id="rId9"/>
    <p:sldId id="312" r:id="rId10"/>
    <p:sldId id="313" r:id="rId11"/>
    <p:sldId id="287" r:id="rId12"/>
    <p:sldId id="317" r:id="rId13"/>
    <p:sldId id="318" r:id="rId14"/>
    <p:sldId id="288" r:id="rId15"/>
    <p:sldId id="314" r:id="rId16"/>
    <p:sldId id="316" r:id="rId17"/>
    <p:sldId id="315" r:id="rId18"/>
    <p:sldId id="303" r:id="rId19"/>
    <p:sldId id="323" r:id="rId20"/>
    <p:sldId id="295" r:id="rId21"/>
    <p:sldId id="296" r:id="rId22"/>
    <p:sldId id="297" r:id="rId23"/>
    <p:sldId id="330" r:id="rId24"/>
    <p:sldId id="298" r:id="rId25"/>
    <p:sldId id="299" r:id="rId26"/>
    <p:sldId id="300" r:id="rId27"/>
    <p:sldId id="324" r:id="rId28"/>
    <p:sldId id="301" r:id="rId29"/>
    <p:sldId id="302" r:id="rId30"/>
    <p:sldId id="328" r:id="rId31"/>
    <p:sldId id="329" r:id="rId32"/>
    <p:sldId id="325" r:id="rId33"/>
    <p:sldId id="294" r:id="rId34"/>
    <p:sldId id="319" r:id="rId35"/>
    <p:sldId id="293" r:id="rId36"/>
    <p:sldId id="320" r:id="rId37"/>
    <p:sldId id="292" r:id="rId38"/>
    <p:sldId id="290" r:id="rId39"/>
    <p:sldId id="321" r:id="rId40"/>
    <p:sldId id="289" r:id="rId41"/>
    <p:sldId id="326" r:id="rId42"/>
    <p:sldId id="257" r:id="rId43"/>
    <p:sldId id="281" r:id="rId44"/>
    <p:sldId id="304" r:id="rId45"/>
    <p:sldId id="263" r:id="rId46"/>
    <p:sldId id="264" r:id="rId47"/>
    <p:sldId id="265" r:id="rId48"/>
    <p:sldId id="266" r:id="rId49"/>
    <p:sldId id="279" r:id="rId50"/>
    <p:sldId id="267" r:id="rId51"/>
    <p:sldId id="268" r:id="rId52"/>
    <p:sldId id="269" r:id="rId53"/>
    <p:sldId id="280" r:id="rId54"/>
    <p:sldId id="270" r:id="rId55"/>
    <p:sldId id="271" r:id="rId56"/>
    <p:sldId id="272" r:id="rId57"/>
    <p:sldId id="273" r:id="rId58"/>
    <p:sldId id="274" r:id="rId59"/>
    <p:sldId id="275" r:id="rId60"/>
    <p:sldId id="277" r:id="rId61"/>
    <p:sldId id="327" r:id="rId6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E78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https://universitatdevalencia.sharepoint.com/sites/CATEDRAMESVAL-2022Proyecto1ImplantacindelasFallas/Documentos%20compartidos/2022%20Proyecto%201%20Implantaci&#243;n%20de%20las%20Fallas/encuestas/comisiones/respuestas/results-survey518667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https://universitatdevalencia.sharepoint.com/sites/CATEDRAMESVAL-2022Proyecto1ImplantacindelasFallas/Documentos%20compartidos/2022%20Proyecto%201%20Implantaci&#243;n%20de%20las%20Fallas/encuestas/comisiones/respuestas/results-survey518667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https://universitatdevalencia.sharepoint.com/sites/CATEDRAMESVAL-2022Proyecto1ImplantacindelasFallas/Documentos%20compartidos/2022%20Proyecto%201%20Implantaci&#243;n%20de%20las%20Fallas/encuestas/comisiones/respuestas/results-survey518667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https://universitatdevalencia.sharepoint.com/sites/CATEDRAMESVAL-2022Proyecto1ImplantacindelasFallas/Documentos%20compartidos/2022%20Proyecto%201%20Implantaci&#243;n%20de%20las%20Fallas/encuestas/comisiones/respuestas/results-survey51866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https://universitatdevalencia.sharepoint.com/sites/CATEDRAMESVAL-2022Proyecto1ImplantacindelasFallas/Documentos%20compartidos/2022%20Proyecto%201%20Implantaci&#243;n%20de%20las%20Fallas/Mesa%20redonda%20forTUR%202023/documentos%20de%20trabajo/Datos%20hogares%201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https://universitatdevalencia.sharepoint.com/sites/CATEDRAMESVAL-2022Proyecto1ImplantacindelasFallas/Documentos%20compartidos/2022%20Proyecto%201%20Implantaci&#243;n%20de%20las%20Fallas/Mesa%20redonda%20forTUR%202023/documentos%20de%20trabajo/Datos%20hogares%201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https://universitatdevalencia.sharepoint.com/sites/CATEDRAMESVAL-2022Proyecto1ImplantacindelasFallas/Documentos%20compartidos/2022%20Proyecto%201%20Implantaci&#243;n%20de%20las%20Fallas/Mesa%20redonda%20forTUR%202023/documentos%20de%20trabajo/Datos%20hogares%201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https://universitatdevalencia.sharepoint.com/sites/CATEDRAMESVAL-2022Proyecto1ImplantacindelasFallas/Documentos%20compartidos/2022%20Proyecto%201%20Implantaci&#243;n%20de%20las%20Fallas/Mesa%20redonda%20forTUR%202023/documentos%20de%20trabajo/Datos%20hogares%201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https://universitatdevalencia.sharepoint.com/sites/CATEDRAMESVAL-2022Proyecto1ImplantacindelasFallas/Documentos%20compartidos/2022%20Proyecto%201%20Implantaci&#243;n%20de%20las%20Fallas/Mesa%20redonda%20forTUR%202023/documentos%20de%20trabajo/Datos%20hogares%201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https://universitatdevalencia.sharepoint.com/sites/CATEDRAMESVAL-2022Proyecto1ImplantacindelasFallas/Documentos%20compartidos/2022%20Proyecto%201%20Implantaci&#243;n%20de%20las%20Fallas/Mesa%20redonda%20forTUR%202023/documentos%20de%20trabajo/Datos%20hogares%201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https://universitatdevalencia.sharepoint.com/sites/CATEDRAMESVAL-2022Proyecto1ImplantacindelasFallas/Documentos%20compartidos/2022%20Proyecto%201%20Implantaci&#243;n%20de%20las%20Fallas/Mesa%20redonda%20forTUR%202023/documentos%20de%20trabajo/Datos%20hogares%201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https://universitatdevalencia.sharepoint.com/sites/CATEDRAMESVAL-2022Proyecto1ImplantacindelasFallas/Documentos%20compartidos/2022%20Proyecto%201%20Implantaci&#243;n%20de%20las%20Fallas/Mesa%20redonda%20forTUR%202023/documentos%20de%20trabajo/Datos%20hogares%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VISITANTES </a:t>
            </a:r>
            <a:r>
              <a:rPr lang="en-US" sz="1800" b="1">
                <a:solidFill>
                  <a:schemeClr val="accent5"/>
                </a:solidFill>
              </a:rPr>
              <a:t>SEMANA</a:t>
            </a:r>
            <a:r>
              <a:rPr lang="en-US" sz="1800" b="1" baseline="0">
                <a:solidFill>
                  <a:schemeClr val="accent5"/>
                </a:solidFill>
              </a:rPr>
              <a:t> FALLAS 2019 (11-17/03) </a:t>
            </a:r>
          </a:p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>
                <a:solidFill>
                  <a:schemeClr val="tx1"/>
                </a:solidFill>
              </a:rPr>
              <a:t>(931.639)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308625487803637"/>
          <c:y val="0.2033216305284988"/>
          <c:w val="0.35408084281612673"/>
          <c:h val="0.627107030595190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73-4757-8F0A-D8A5A64A2A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73-4757-8F0A-D8A5A64A2A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3-4757-8F0A-D8A5A64A2A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Internacional</c:v>
                </c:pt>
                <c:pt idx="1">
                  <c:v>Nacional</c:v>
                </c:pt>
                <c:pt idx="2">
                  <c:v>Regional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0.11</c:v>
                </c:pt>
                <c:pt idx="1">
                  <c:v>0.31</c:v>
                </c:pt>
                <c:pt idx="2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73-4757-8F0A-D8A5A64A2A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val>
            <c:numRef>
              <c:f>'[results-survey518667.xlsx]Graficos Manoli'!$C$2:$C$72</c:f>
              <c:numCache>
                <c:formatCode>#,##0.00\ "€"</c:formatCode>
                <c:ptCount val="71"/>
                <c:pt idx="0">
                  <c:v>107118</c:v>
                </c:pt>
                <c:pt idx="1">
                  <c:v>74900</c:v>
                </c:pt>
                <c:pt idx="2">
                  <c:v>45974.75</c:v>
                </c:pt>
                <c:pt idx="3">
                  <c:v>37550</c:v>
                </c:pt>
                <c:pt idx="4">
                  <c:v>36951</c:v>
                </c:pt>
                <c:pt idx="5">
                  <c:v>36600</c:v>
                </c:pt>
                <c:pt idx="6">
                  <c:v>33550</c:v>
                </c:pt>
                <c:pt idx="7">
                  <c:v>32400</c:v>
                </c:pt>
                <c:pt idx="8">
                  <c:v>29550</c:v>
                </c:pt>
                <c:pt idx="9">
                  <c:v>27100</c:v>
                </c:pt>
                <c:pt idx="10">
                  <c:v>26900</c:v>
                </c:pt>
                <c:pt idx="11">
                  <c:v>26456</c:v>
                </c:pt>
                <c:pt idx="12">
                  <c:v>25509</c:v>
                </c:pt>
                <c:pt idx="13">
                  <c:v>24122</c:v>
                </c:pt>
                <c:pt idx="14">
                  <c:v>23972.93</c:v>
                </c:pt>
                <c:pt idx="15">
                  <c:v>22850</c:v>
                </c:pt>
                <c:pt idx="16">
                  <c:v>22700</c:v>
                </c:pt>
                <c:pt idx="17">
                  <c:v>20200</c:v>
                </c:pt>
                <c:pt idx="18">
                  <c:v>19040</c:v>
                </c:pt>
                <c:pt idx="19">
                  <c:v>19000</c:v>
                </c:pt>
                <c:pt idx="20">
                  <c:v>17951</c:v>
                </c:pt>
                <c:pt idx="21">
                  <c:v>17710</c:v>
                </c:pt>
                <c:pt idx="22">
                  <c:v>16530</c:v>
                </c:pt>
                <c:pt idx="23">
                  <c:v>16110</c:v>
                </c:pt>
                <c:pt idx="24">
                  <c:v>15483.66</c:v>
                </c:pt>
                <c:pt idx="25">
                  <c:v>14237.23</c:v>
                </c:pt>
                <c:pt idx="26">
                  <c:v>14150</c:v>
                </c:pt>
                <c:pt idx="27">
                  <c:v>14100</c:v>
                </c:pt>
                <c:pt idx="28">
                  <c:v>13885</c:v>
                </c:pt>
                <c:pt idx="29">
                  <c:v>13750</c:v>
                </c:pt>
                <c:pt idx="30">
                  <c:v>13250</c:v>
                </c:pt>
                <c:pt idx="31">
                  <c:v>13200</c:v>
                </c:pt>
                <c:pt idx="32">
                  <c:v>12491</c:v>
                </c:pt>
                <c:pt idx="33">
                  <c:v>12240</c:v>
                </c:pt>
                <c:pt idx="34">
                  <c:v>11923.779999999999</c:v>
                </c:pt>
                <c:pt idx="35">
                  <c:v>11786</c:v>
                </c:pt>
                <c:pt idx="36">
                  <c:v>11400</c:v>
                </c:pt>
                <c:pt idx="37">
                  <c:v>11175</c:v>
                </c:pt>
                <c:pt idx="38">
                  <c:v>11118.25</c:v>
                </c:pt>
                <c:pt idx="39">
                  <c:v>11008</c:v>
                </c:pt>
                <c:pt idx="40">
                  <c:v>10410</c:v>
                </c:pt>
                <c:pt idx="41">
                  <c:v>10252.27</c:v>
                </c:pt>
                <c:pt idx="42">
                  <c:v>9730</c:v>
                </c:pt>
                <c:pt idx="43">
                  <c:v>9400</c:v>
                </c:pt>
                <c:pt idx="44">
                  <c:v>9069</c:v>
                </c:pt>
                <c:pt idx="45">
                  <c:v>9060</c:v>
                </c:pt>
                <c:pt idx="46">
                  <c:v>9050</c:v>
                </c:pt>
                <c:pt idx="47">
                  <c:v>8750</c:v>
                </c:pt>
                <c:pt idx="48">
                  <c:v>8336</c:v>
                </c:pt>
                <c:pt idx="49">
                  <c:v>7895.8</c:v>
                </c:pt>
                <c:pt idx="50">
                  <c:v>7820</c:v>
                </c:pt>
                <c:pt idx="51">
                  <c:v>7578</c:v>
                </c:pt>
                <c:pt idx="52">
                  <c:v>7115</c:v>
                </c:pt>
                <c:pt idx="53">
                  <c:v>6094.03</c:v>
                </c:pt>
                <c:pt idx="54">
                  <c:v>6080</c:v>
                </c:pt>
                <c:pt idx="55">
                  <c:v>6030</c:v>
                </c:pt>
                <c:pt idx="56">
                  <c:v>5800</c:v>
                </c:pt>
                <c:pt idx="57">
                  <c:v>5470</c:v>
                </c:pt>
                <c:pt idx="58">
                  <c:v>5444</c:v>
                </c:pt>
                <c:pt idx="59">
                  <c:v>4800</c:v>
                </c:pt>
                <c:pt idx="60">
                  <c:v>4055</c:v>
                </c:pt>
                <c:pt idx="61">
                  <c:v>3920</c:v>
                </c:pt>
                <c:pt idx="62">
                  <c:v>3870</c:v>
                </c:pt>
                <c:pt idx="63">
                  <c:v>3845.03</c:v>
                </c:pt>
                <c:pt idx="64">
                  <c:v>3820</c:v>
                </c:pt>
                <c:pt idx="65">
                  <c:v>3600</c:v>
                </c:pt>
                <c:pt idx="66">
                  <c:v>3300</c:v>
                </c:pt>
                <c:pt idx="67">
                  <c:v>2925.01</c:v>
                </c:pt>
                <c:pt idx="68">
                  <c:v>2890</c:v>
                </c:pt>
                <c:pt idx="69">
                  <c:v>250</c:v>
                </c:pt>
                <c:pt idx="70">
                  <c:v>137.35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03-3845-BA13-798F4459A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969024"/>
        <c:axId val="244122368"/>
      </c:areaChart>
      <c:catAx>
        <c:axId val="243969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4122368"/>
        <c:crosses val="autoZero"/>
        <c:auto val="1"/>
        <c:lblAlgn val="ctr"/>
        <c:lblOffset val="100"/>
        <c:noMultiLvlLbl val="0"/>
      </c:catAx>
      <c:valAx>
        <c:axId val="244122368"/>
        <c:scaling>
          <c:orientation val="minMax"/>
          <c:max val="1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969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val>
            <c:numRef>
              <c:f>'[results-survey518667.xlsx]Graficos Manoli'!$D$2:$D$72</c:f>
              <c:numCache>
                <c:formatCode>#,##0.00\ "€"</c:formatCode>
                <c:ptCount val="71"/>
                <c:pt idx="0">
                  <c:v>22000</c:v>
                </c:pt>
                <c:pt idx="1">
                  <c:v>9300</c:v>
                </c:pt>
                <c:pt idx="2">
                  <c:v>7219</c:v>
                </c:pt>
                <c:pt idx="3">
                  <c:v>6282.24</c:v>
                </c:pt>
                <c:pt idx="4">
                  <c:v>6000</c:v>
                </c:pt>
                <c:pt idx="5">
                  <c:v>5219.8600000000006</c:v>
                </c:pt>
                <c:pt idx="6">
                  <c:v>4602</c:v>
                </c:pt>
                <c:pt idx="7">
                  <c:v>4452.7</c:v>
                </c:pt>
                <c:pt idx="8">
                  <c:v>4380</c:v>
                </c:pt>
                <c:pt idx="9">
                  <c:v>4200</c:v>
                </c:pt>
                <c:pt idx="10">
                  <c:v>4140</c:v>
                </c:pt>
                <c:pt idx="11">
                  <c:v>3900</c:v>
                </c:pt>
                <c:pt idx="12">
                  <c:v>3800</c:v>
                </c:pt>
                <c:pt idx="13">
                  <c:v>3700</c:v>
                </c:pt>
                <c:pt idx="14">
                  <c:v>3500</c:v>
                </c:pt>
                <c:pt idx="15">
                  <c:v>3100</c:v>
                </c:pt>
                <c:pt idx="16">
                  <c:v>3000</c:v>
                </c:pt>
                <c:pt idx="17">
                  <c:v>3000</c:v>
                </c:pt>
                <c:pt idx="18">
                  <c:v>3000</c:v>
                </c:pt>
                <c:pt idx="19">
                  <c:v>2936</c:v>
                </c:pt>
                <c:pt idx="20">
                  <c:v>2776.5</c:v>
                </c:pt>
                <c:pt idx="21">
                  <c:v>2740</c:v>
                </c:pt>
                <c:pt idx="22">
                  <c:v>2740</c:v>
                </c:pt>
                <c:pt idx="23">
                  <c:v>2500</c:v>
                </c:pt>
                <c:pt idx="24">
                  <c:v>2450</c:v>
                </c:pt>
                <c:pt idx="25">
                  <c:v>2300</c:v>
                </c:pt>
                <c:pt idx="26">
                  <c:v>2100</c:v>
                </c:pt>
                <c:pt idx="27">
                  <c:v>2100</c:v>
                </c:pt>
                <c:pt idx="28">
                  <c:v>2100</c:v>
                </c:pt>
                <c:pt idx="29">
                  <c:v>2000</c:v>
                </c:pt>
                <c:pt idx="30">
                  <c:v>2000</c:v>
                </c:pt>
                <c:pt idx="31">
                  <c:v>1968.91</c:v>
                </c:pt>
                <c:pt idx="32">
                  <c:v>1942</c:v>
                </c:pt>
                <c:pt idx="33">
                  <c:v>1850</c:v>
                </c:pt>
                <c:pt idx="34">
                  <c:v>1800</c:v>
                </c:pt>
                <c:pt idx="35">
                  <c:v>1700</c:v>
                </c:pt>
                <c:pt idx="36">
                  <c:v>1600</c:v>
                </c:pt>
                <c:pt idx="37">
                  <c:v>1600</c:v>
                </c:pt>
                <c:pt idx="38">
                  <c:v>1540</c:v>
                </c:pt>
                <c:pt idx="39">
                  <c:v>1530</c:v>
                </c:pt>
                <c:pt idx="40">
                  <c:v>1500</c:v>
                </c:pt>
                <c:pt idx="41">
                  <c:v>1500</c:v>
                </c:pt>
                <c:pt idx="42">
                  <c:v>1500</c:v>
                </c:pt>
                <c:pt idx="43">
                  <c:v>1500</c:v>
                </c:pt>
                <c:pt idx="44">
                  <c:v>1500</c:v>
                </c:pt>
                <c:pt idx="45">
                  <c:v>1461.55</c:v>
                </c:pt>
                <c:pt idx="46">
                  <c:v>1400</c:v>
                </c:pt>
                <c:pt idx="47">
                  <c:v>1336</c:v>
                </c:pt>
                <c:pt idx="48">
                  <c:v>1300</c:v>
                </c:pt>
                <c:pt idx="49">
                  <c:v>1300</c:v>
                </c:pt>
                <c:pt idx="50">
                  <c:v>1300</c:v>
                </c:pt>
                <c:pt idx="51">
                  <c:v>1300</c:v>
                </c:pt>
                <c:pt idx="52">
                  <c:v>1300</c:v>
                </c:pt>
                <c:pt idx="53">
                  <c:v>1220</c:v>
                </c:pt>
                <c:pt idx="54">
                  <c:v>1200</c:v>
                </c:pt>
                <c:pt idx="55">
                  <c:v>1200</c:v>
                </c:pt>
                <c:pt idx="56">
                  <c:v>1200</c:v>
                </c:pt>
                <c:pt idx="57">
                  <c:v>1020</c:v>
                </c:pt>
                <c:pt idx="58">
                  <c:v>1000</c:v>
                </c:pt>
                <c:pt idx="59">
                  <c:v>1000</c:v>
                </c:pt>
                <c:pt idx="60">
                  <c:v>1000</c:v>
                </c:pt>
                <c:pt idx="61">
                  <c:v>1000</c:v>
                </c:pt>
                <c:pt idx="62">
                  <c:v>800</c:v>
                </c:pt>
                <c:pt idx="63">
                  <c:v>788</c:v>
                </c:pt>
                <c:pt idx="64">
                  <c:v>700</c:v>
                </c:pt>
                <c:pt idx="65">
                  <c:v>700</c:v>
                </c:pt>
                <c:pt idx="66">
                  <c:v>600</c:v>
                </c:pt>
                <c:pt idx="67">
                  <c:v>600</c:v>
                </c:pt>
                <c:pt idx="68">
                  <c:v>500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BC-F243-BDCE-5CB31C838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197056"/>
        <c:axId val="245239808"/>
      </c:areaChart>
      <c:catAx>
        <c:axId val="245197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5239808"/>
        <c:crosses val="autoZero"/>
        <c:auto val="1"/>
        <c:lblAlgn val="ctr"/>
        <c:lblOffset val="100"/>
        <c:noMultiLvlLbl val="0"/>
      </c:catAx>
      <c:valAx>
        <c:axId val="24523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5197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'[results-survey518667.xlsx]Graficos Manoli'!$G$2:$G$72</c:f>
              <c:numCache>
                <c:formatCode>#,##0.00\ "€"</c:formatCode>
                <c:ptCount val="71"/>
                <c:pt idx="0">
                  <c:v>10300</c:v>
                </c:pt>
                <c:pt idx="1">
                  <c:v>6550</c:v>
                </c:pt>
                <c:pt idx="2">
                  <c:v>6400</c:v>
                </c:pt>
                <c:pt idx="3">
                  <c:v>5189</c:v>
                </c:pt>
                <c:pt idx="4">
                  <c:v>4300</c:v>
                </c:pt>
                <c:pt idx="5">
                  <c:v>3800</c:v>
                </c:pt>
                <c:pt idx="6">
                  <c:v>3794</c:v>
                </c:pt>
                <c:pt idx="7">
                  <c:v>3330</c:v>
                </c:pt>
                <c:pt idx="8">
                  <c:v>3290</c:v>
                </c:pt>
                <c:pt idx="9">
                  <c:v>3200</c:v>
                </c:pt>
                <c:pt idx="10">
                  <c:v>3200</c:v>
                </c:pt>
                <c:pt idx="11">
                  <c:v>3150</c:v>
                </c:pt>
                <c:pt idx="12">
                  <c:v>3150</c:v>
                </c:pt>
                <c:pt idx="13">
                  <c:v>3120</c:v>
                </c:pt>
                <c:pt idx="14">
                  <c:v>2999.94</c:v>
                </c:pt>
                <c:pt idx="15">
                  <c:v>2950</c:v>
                </c:pt>
                <c:pt idx="16">
                  <c:v>2860</c:v>
                </c:pt>
                <c:pt idx="17">
                  <c:v>2850</c:v>
                </c:pt>
                <c:pt idx="18">
                  <c:v>2713</c:v>
                </c:pt>
                <c:pt idx="19">
                  <c:v>2700</c:v>
                </c:pt>
                <c:pt idx="20">
                  <c:v>2611.52</c:v>
                </c:pt>
                <c:pt idx="21">
                  <c:v>2579.58</c:v>
                </c:pt>
                <c:pt idx="22">
                  <c:v>2558</c:v>
                </c:pt>
                <c:pt idx="23">
                  <c:v>2450</c:v>
                </c:pt>
                <c:pt idx="24">
                  <c:v>2410</c:v>
                </c:pt>
                <c:pt idx="25">
                  <c:v>2350</c:v>
                </c:pt>
                <c:pt idx="26">
                  <c:v>2340</c:v>
                </c:pt>
                <c:pt idx="27">
                  <c:v>2310</c:v>
                </c:pt>
                <c:pt idx="28">
                  <c:v>2236.6999999999998</c:v>
                </c:pt>
                <c:pt idx="29">
                  <c:v>2200</c:v>
                </c:pt>
                <c:pt idx="30">
                  <c:v>2048</c:v>
                </c:pt>
                <c:pt idx="31">
                  <c:v>1900</c:v>
                </c:pt>
                <c:pt idx="32">
                  <c:v>1855</c:v>
                </c:pt>
                <c:pt idx="33">
                  <c:v>1800</c:v>
                </c:pt>
                <c:pt idx="34">
                  <c:v>1800</c:v>
                </c:pt>
                <c:pt idx="35">
                  <c:v>1756.37</c:v>
                </c:pt>
                <c:pt idx="36">
                  <c:v>1715.75</c:v>
                </c:pt>
                <c:pt idx="37">
                  <c:v>1700</c:v>
                </c:pt>
                <c:pt idx="38">
                  <c:v>1680</c:v>
                </c:pt>
                <c:pt idx="39">
                  <c:v>1656.46</c:v>
                </c:pt>
                <c:pt idx="40">
                  <c:v>1562.5</c:v>
                </c:pt>
                <c:pt idx="41">
                  <c:v>1550</c:v>
                </c:pt>
                <c:pt idx="42">
                  <c:v>1500</c:v>
                </c:pt>
                <c:pt idx="43">
                  <c:v>1450</c:v>
                </c:pt>
                <c:pt idx="44">
                  <c:v>1450</c:v>
                </c:pt>
                <c:pt idx="45">
                  <c:v>1440.4</c:v>
                </c:pt>
                <c:pt idx="46">
                  <c:v>1407</c:v>
                </c:pt>
                <c:pt idx="47">
                  <c:v>1350</c:v>
                </c:pt>
                <c:pt idx="48">
                  <c:v>1345</c:v>
                </c:pt>
                <c:pt idx="49">
                  <c:v>1320</c:v>
                </c:pt>
                <c:pt idx="50">
                  <c:v>1300</c:v>
                </c:pt>
                <c:pt idx="51">
                  <c:v>1250</c:v>
                </c:pt>
                <c:pt idx="52">
                  <c:v>1250</c:v>
                </c:pt>
                <c:pt idx="53">
                  <c:v>1200</c:v>
                </c:pt>
                <c:pt idx="54">
                  <c:v>1200</c:v>
                </c:pt>
                <c:pt idx="55">
                  <c:v>1195</c:v>
                </c:pt>
                <c:pt idx="56">
                  <c:v>1100</c:v>
                </c:pt>
                <c:pt idx="57">
                  <c:v>1100</c:v>
                </c:pt>
                <c:pt idx="58">
                  <c:v>1090</c:v>
                </c:pt>
                <c:pt idx="59">
                  <c:v>1090</c:v>
                </c:pt>
                <c:pt idx="60">
                  <c:v>1070</c:v>
                </c:pt>
                <c:pt idx="61">
                  <c:v>1034</c:v>
                </c:pt>
                <c:pt idx="62">
                  <c:v>1000</c:v>
                </c:pt>
                <c:pt idx="63">
                  <c:v>900</c:v>
                </c:pt>
                <c:pt idx="64">
                  <c:v>850</c:v>
                </c:pt>
                <c:pt idx="65">
                  <c:v>835</c:v>
                </c:pt>
                <c:pt idx="66">
                  <c:v>715</c:v>
                </c:pt>
                <c:pt idx="67">
                  <c:v>550</c:v>
                </c:pt>
                <c:pt idx="68">
                  <c:v>530</c:v>
                </c:pt>
                <c:pt idx="69">
                  <c:v>482.81</c:v>
                </c:pt>
                <c:pt idx="70">
                  <c:v>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25-4746-B33D-20519B284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626944"/>
        <c:axId val="244628480"/>
      </c:areaChart>
      <c:catAx>
        <c:axId val="244626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4628480"/>
        <c:crosses val="autoZero"/>
        <c:auto val="1"/>
        <c:lblAlgn val="ctr"/>
        <c:lblOffset val="100"/>
        <c:noMultiLvlLbl val="0"/>
      </c:catAx>
      <c:valAx>
        <c:axId val="24462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4626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val>
            <c:numRef>
              <c:f>'[results-survey518667.xlsx]Graficos Manoli'!$O$2:$O$72</c:f>
              <c:numCache>
                <c:formatCode>#,##0.00\ "€"</c:formatCode>
                <c:ptCount val="71"/>
                <c:pt idx="0">
                  <c:v>2150</c:v>
                </c:pt>
                <c:pt idx="1">
                  <c:v>600</c:v>
                </c:pt>
                <c:pt idx="2">
                  <c:v>510</c:v>
                </c:pt>
                <c:pt idx="3">
                  <c:v>500</c:v>
                </c:pt>
                <c:pt idx="4">
                  <c:v>450</c:v>
                </c:pt>
                <c:pt idx="5">
                  <c:v>400</c:v>
                </c:pt>
                <c:pt idx="6">
                  <c:v>348.47</c:v>
                </c:pt>
                <c:pt idx="7">
                  <c:v>300</c:v>
                </c:pt>
                <c:pt idx="8">
                  <c:v>300</c:v>
                </c:pt>
                <c:pt idx="9">
                  <c:v>300</c:v>
                </c:pt>
                <c:pt idx="10">
                  <c:v>275.97000000000003</c:v>
                </c:pt>
                <c:pt idx="11">
                  <c:v>274.62</c:v>
                </c:pt>
                <c:pt idx="12">
                  <c:v>250</c:v>
                </c:pt>
                <c:pt idx="13">
                  <c:v>250</c:v>
                </c:pt>
                <c:pt idx="14">
                  <c:v>216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160</c:v>
                </c:pt>
                <c:pt idx="22">
                  <c:v>150</c:v>
                </c:pt>
                <c:pt idx="23">
                  <c:v>150</c:v>
                </c:pt>
                <c:pt idx="24">
                  <c:v>142.29</c:v>
                </c:pt>
                <c:pt idx="25">
                  <c:v>140</c:v>
                </c:pt>
                <c:pt idx="26">
                  <c:v>120</c:v>
                </c:pt>
                <c:pt idx="27">
                  <c:v>115</c:v>
                </c:pt>
                <c:pt idx="28">
                  <c:v>100</c:v>
                </c:pt>
                <c:pt idx="29">
                  <c:v>100</c:v>
                </c:pt>
                <c:pt idx="30">
                  <c:v>90</c:v>
                </c:pt>
                <c:pt idx="31">
                  <c:v>84.64</c:v>
                </c:pt>
                <c:pt idx="32">
                  <c:v>80</c:v>
                </c:pt>
                <c:pt idx="33">
                  <c:v>80</c:v>
                </c:pt>
                <c:pt idx="34">
                  <c:v>80</c:v>
                </c:pt>
                <c:pt idx="35">
                  <c:v>44.56</c:v>
                </c:pt>
                <c:pt idx="36">
                  <c:v>20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3E-E745-8876-F0B2B8369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025792"/>
        <c:axId val="246059776"/>
      </c:areaChart>
      <c:catAx>
        <c:axId val="245025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6059776"/>
        <c:crosses val="autoZero"/>
        <c:auto val="1"/>
        <c:lblAlgn val="ctr"/>
        <c:lblOffset val="100"/>
        <c:noMultiLvlLbl val="0"/>
      </c:catAx>
      <c:valAx>
        <c:axId val="24605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5025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'[Datos hogares 11.xlsx]nuevos cálculos'!$A$1:$A$2909</c:f>
              <c:numCache>
                <c:formatCode>_-* #,##0.00\ [$€-C0A]_-;\-* #,##0.00\ [$€-C0A]_-;_-* "-"??\ [$€-C0A]_-;_-@_-</c:formatCode>
                <c:ptCount val="2909"/>
                <c:pt idx="0">
                  <c:v>13050</c:v>
                </c:pt>
                <c:pt idx="1">
                  <c:v>12286</c:v>
                </c:pt>
                <c:pt idx="2">
                  <c:v>11470</c:v>
                </c:pt>
                <c:pt idx="3">
                  <c:v>10835</c:v>
                </c:pt>
                <c:pt idx="4">
                  <c:v>8670</c:v>
                </c:pt>
                <c:pt idx="5">
                  <c:v>8525</c:v>
                </c:pt>
                <c:pt idx="6">
                  <c:v>8512</c:v>
                </c:pt>
                <c:pt idx="7">
                  <c:v>8491.7999999999993</c:v>
                </c:pt>
                <c:pt idx="8">
                  <c:v>8402.5</c:v>
                </c:pt>
                <c:pt idx="9">
                  <c:v>7488</c:v>
                </c:pt>
                <c:pt idx="10">
                  <c:v>6964</c:v>
                </c:pt>
                <c:pt idx="11">
                  <c:v>6835</c:v>
                </c:pt>
                <c:pt idx="12">
                  <c:v>6530</c:v>
                </c:pt>
                <c:pt idx="13">
                  <c:v>6243.5714285714284</c:v>
                </c:pt>
                <c:pt idx="14">
                  <c:v>5955.5</c:v>
                </c:pt>
                <c:pt idx="15">
                  <c:v>5855</c:v>
                </c:pt>
                <c:pt idx="16">
                  <c:v>5700</c:v>
                </c:pt>
                <c:pt idx="17">
                  <c:v>5424</c:v>
                </c:pt>
                <c:pt idx="18">
                  <c:v>5290</c:v>
                </c:pt>
                <c:pt idx="19">
                  <c:v>5240</c:v>
                </c:pt>
                <c:pt idx="20">
                  <c:v>5208</c:v>
                </c:pt>
                <c:pt idx="21">
                  <c:v>4996.666666666667</c:v>
                </c:pt>
                <c:pt idx="22">
                  <c:v>4965</c:v>
                </c:pt>
                <c:pt idx="23">
                  <c:v>4941.666666666667</c:v>
                </c:pt>
                <c:pt idx="24">
                  <c:v>4915</c:v>
                </c:pt>
                <c:pt idx="25">
                  <c:v>4760</c:v>
                </c:pt>
                <c:pt idx="26">
                  <c:v>4717.5</c:v>
                </c:pt>
                <c:pt idx="27">
                  <c:v>4675</c:v>
                </c:pt>
                <c:pt idx="28">
                  <c:v>4663</c:v>
                </c:pt>
                <c:pt idx="29">
                  <c:v>4590</c:v>
                </c:pt>
                <c:pt idx="30">
                  <c:v>4555</c:v>
                </c:pt>
                <c:pt idx="31">
                  <c:v>4547.333333333333</c:v>
                </c:pt>
                <c:pt idx="32">
                  <c:v>4545</c:v>
                </c:pt>
                <c:pt idx="33">
                  <c:v>4519</c:v>
                </c:pt>
                <c:pt idx="34">
                  <c:v>4483.5</c:v>
                </c:pt>
                <c:pt idx="35">
                  <c:v>4366.666666666667</c:v>
                </c:pt>
                <c:pt idx="36">
                  <c:v>4333</c:v>
                </c:pt>
                <c:pt idx="37">
                  <c:v>4305</c:v>
                </c:pt>
                <c:pt idx="38">
                  <c:v>4245</c:v>
                </c:pt>
                <c:pt idx="39">
                  <c:v>4160</c:v>
                </c:pt>
                <c:pt idx="40">
                  <c:v>4050</c:v>
                </c:pt>
                <c:pt idx="41">
                  <c:v>4024.25</c:v>
                </c:pt>
                <c:pt idx="42">
                  <c:v>3957</c:v>
                </c:pt>
                <c:pt idx="43">
                  <c:v>3916.3333333333335</c:v>
                </c:pt>
                <c:pt idx="44">
                  <c:v>3910</c:v>
                </c:pt>
                <c:pt idx="45">
                  <c:v>3783</c:v>
                </c:pt>
                <c:pt idx="46">
                  <c:v>3740</c:v>
                </c:pt>
                <c:pt idx="47">
                  <c:v>3732.5</c:v>
                </c:pt>
                <c:pt idx="48">
                  <c:v>3631.6666666666665</c:v>
                </c:pt>
                <c:pt idx="49">
                  <c:v>3620</c:v>
                </c:pt>
                <c:pt idx="50">
                  <c:v>3615</c:v>
                </c:pt>
                <c:pt idx="51">
                  <c:v>3574.5</c:v>
                </c:pt>
                <c:pt idx="52">
                  <c:v>3558.5</c:v>
                </c:pt>
                <c:pt idx="53">
                  <c:v>3493</c:v>
                </c:pt>
                <c:pt idx="54">
                  <c:v>3475</c:v>
                </c:pt>
                <c:pt idx="55">
                  <c:v>3471</c:v>
                </c:pt>
                <c:pt idx="56">
                  <c:v>3445</c:v>
                </c:pt>
                <c:pt idx="57">
                  <c:v>3420</c:v>
                </c:pt>
                <c:pt idx="58">
                  <c:v>3405</c:v>
                </c:pt>
                <c:pt idx="59">
                  <c:v>3381.5</c:v>
                </c:pt>
                <c:pt idx="60">
                  <c:v>3362</c:v>
                </c:pt>
                <c:pt idx="61">
                  <c:v>3355</c:v>
                </c:pt>
                <c:pt idx="62">
                  <c:v>3272.5</c:v>
                </c:pt>
                <c:pt idx="63">
                  <c:v>3243.3333333333335</c:v>
                </c:pt>
                <c:pt idx="64">
                  <c:v>3204.5</c:v>
                </c:pt>
                <c:pt idx="65">
                  <c:v>3170</c:v>
                </c:pt>
                <c:pt idx="66">
                  <c:v>3144.8</c:v>
                </c:pt>
                <c:pt idx="67">
                  <c:v>3140</c:v>
                </c:pt>
                <c:pt idx="68">
                  <c:v>3080</c:v>
                </c:pt>
                <c:pt idx="69">
                  <c:v>2995</c:v>
                </c:pt>
                <c:pt idx="70">
                  <c:v>2989</c:v>
                </c:pt>
                <c:pt idx="71">
                  <c:v>2980</c:v>
                </c:pt>
                <c:pt idx="72">
                  <c:v>2955</c:v>
                </c:pt>
                <c:pt idx="73">
                  <c:v>2928.75</c:v>
                </c:pt>
                <c:pt idx="74">
                  <c:v>2926.6666666666665</c:v>
                </c:pt>
                <c:pt idx="75">
                  <c:v>2926</c:v>
                </c:pt>
                <c:pt idx="76">
                  <c:v>2920</c:v>
                </c:pt>
                <c:pt idx="77">
                  <c:v>2895.5</c:v>
                </c:pt>
                <c:pt idx="78">
                  <c:v>2895</c:v>
                </c:pt>
                <c:pt idx="79">
                  <c:v>2886.5</c:v>
                </c:pt>
                <c:pt idx="80">
                  <c:v>2865</c:v>
                </c:pt>
                <c:pt idx="81">
                  <c:v>2840</c:v>
                </c:pt>
                <c:pt idx="82">
                  <c:v>2828.5</c:v>
                </c:pt>
                <c:pt idx="83">
                  <c:v>2800</c:v>
                </c:pt>
                <c:pt idx="84">
                  <c:v>2785</c:v>
                </c:pt>
                <c:pt idx="85">
                  <c:v>2771</c:v>
                </c:pt>
                <c:pt idx="86">
                  <c:v>2765</c:v>
                </c:pt>
                <c:pt idx="87">
                  <c:v>2750</c:v>
                </c:pt>
                <c:pt idx="88">
                  <c:v>2725</c:v>
                </c:pt>
                <c:pt idx="89">
                  <c:v>2722.3333333333335</c:v>
                </c:pt>
                <c:pt idx="90">
                  <c:v>2673</c:v>
                </c:pt>
                <c:pt idx="91">
                  <c:v>2660</c:v>
                </c:pt>
                <c:pt idx="92">
                  <c:v>2650</c:v>
                </c:pt>
                <c:pt idx="93">
                  <c:v>2635</c:v>
                </c:pt>
                <c:pt idx="94">
                  <c:v>2610</c:v>
                </c:pt>
                <c:pt idx="95">
                  <c:v>2605</c:v>
                </c:pt>
                <c:pt idx="96">
                  <c:v>2581</c:v>
                </c:pt>
                <c:pt idx="97">
                  <c:v>2580</c:v>
                </c:pt>
                <c:pt idx="98">
                  <c:v>2577.5</c:v>
                </c:pt>
                <c:pt idx="99">
                  <c:v>2577.5</c:v>
                </c:pt>
                <c:pt idx="100">
                  <c:v>2575</c:v>
                </c:pt>
                <c:pt idx="101">
                  <c:v>2570</c:v>
                </c:pt>
                <c:pt idx="102">
                  <c:v>2551.6666666666665</c:v>
                </c:pt>
                <c:pt idx="103">
                  <c:v>2550</c:v>
                </c:pt>
                <c:pt idx="104">
                  <c:v>2550</c:v>
                </c:pt>
                <c:pt idx="105">
                  <c:v>2549</c:v>
                </c:pt>
                <c:pt idx="106">
                  <c:v>2544.6666666666665</c:v>
                </c:pt>
                <c:pt idx="107">
                  <c:v>2541.8000000000002</c:v>
                </c:pt>
                <c:pt idx="108">
                  <c:v>2536.6666666666665</c:v>
                </c:pt>
                <c:pt idx="109">
                  <c:v>2532.5</c:v>
                </c:pt>
                <c:pt idx="110">
                  <c:v>2496.6666666666665</c:v>
                </c:pt>
                <c:pt idx="111">
                  <c:v>2489.5</c:v>
                </c:pt>
                <c:pt idx="112">
                  <c:v>2470</c:v>
                </c:pt>
                <c:pt idx="113">
                  <c:v>2446</c:v>
                </c:pt>
                <c:pt idx="114">
                  <c:v>2434</c:v>
                </c:pt>
                <c:pt idx="115">
                  <c:v>2430</c:v>
                </c:pt>
                <c:pt idx="116">
                  <c:v>2428.3333333333335</c:v>
                </c:pt>
                <c:pt idx="117">
                  <c:v>2415.5</c:v>
                </c:pt>
                <c:pt idx="118">
                  <c:v>2407</c:v>
                </c:pt>
                <c:pt idx="119">
                  <c:v>2391.6666666666665</c:v>
                </c:pt>
                <c:pt idx="120">
                  <c:v>2375</c:v>
                </c:pt>
                <c:pt idx="121">
                  <c:v>2364</c:v>
                </c:pt>
                <c:pt idx="122">
                  <c:v>2345.5</c:v>
                </c:pt>
                <c:pt idx="123">
                  <c:v>2344.5</c:v>
                </c:pt>
                <c:pt idx="124">
                  <c:v>2329.5</c:v>
                </c:pt>
                <c:pt idx="125">
                  <c:v>2328.75</c:v>
                </c:pt>
                <c:pt idx="126">
                  <c:v>2327.5</c:v>
                </c:pt>
                <c:pt idx="127">
                  <c:v>2326</c:v>
                </c:pt>
                <c:pt idx="128">
                  <c:v>2325</c:v>
                </c:pt>
                <c:pt idx="129">
                  <c:v>2325</c:v>
                </c:pt>
                <c:pt idx="130">
                  <c:v>2320</c:v>
                </c:pt>
                <c:pt idx="131">
                  <c:v>2315</c:v>
                </c:pt>
                <c:pt idx="132">
                  <c:v>2303.75</c:v>
                </c:pt>
                <c:pt idx="133">
                  <c:v>2300</c:v>
                </c:pt>
                <c:pt idx="134">
                  <c:v>2294.5</c:v>
                </c:pt>
                <c:pt idx="135">
                  <c:v>2293.3333333333335</c:v>
                </c:pt>
                <c:pt idx="136">
                  <c:v>2285</c:v>
                </c:pt>
                <c:pt idx="137">
                  <c:v>2280</c:v>
                </c:pt>
                <c:pt idx="138">
                  <c:v>2270</c:v>
                </c:pt>
                <c:pt idx="139">
                  <c:v>2260</c:v>
                </c:pt>
                <c:pt idx="140">
                  <c:v>2257.1428571428573</c:v>
                </c:pt>
                <c:pt idx="141">
                  <c:v>2256.6666666666665</c:v>
                </c:pt>
                <c:pt idx="142">
                  <c:v>2230</c:v>
                </c:pt>
                <c:pt idx="143">
                  <c:v>2220</c:v>
                </c:pt>
                <c:pt idx="144">
                  <c:v>2220</c:v>
                </c:pt>
                <c:pt idx="145">
                  <c:v>2217.6666666666665</c:v>
                </c:pt>
                <c:pt idx="146">
                  <c:v>2210</c:v>
                </c:pt>
                <c:pt idx="147">
                  <c:v>2206</c:v>
                </c:pt>
                <c:pt idx="148">
                  <c:v>2202.5</c:v>
                </c:pt>
                <c:pt idx="149">
                  <c:v>2195</c:v>
                </c:pt>
                <c:pt idx="150">
                  <c:v>2182.5</c:v>
                </c:pt>
                <c:pt idx="151">
                  <c:v>2175</c:v>
                </c:pt>
                <c:pt idx="152">
                  <c:v>2170</c:v>
                </c:pt>
                <c:pt idx="153">
                  <c:v>2153.3333333333335</c:v>
                </c:pt>
                <c:pt idx="154">
                  <c:v>2147.5</c:v>
                </c:pt>
                <c:pt idx="155">
                  <c:v>2145</c:v>
                </c:pt>
                <c:pt idx="156">
                  <c:v>2140</c:v>
                </c:pt>
                <c:pt idx="157">
                  <c:v>2140</c:v>
                </c:pt>
                <c:pt idx="158">
                  <c:v>2129</c:v>
                </c:pt>
                <c:pt idx="159">
                  <c:v>2125</c:v>
                </c:pt>
                <c:pt idx="160">
                  <c:v>2110.5</c:v>
                </c:pt>
                <c:pt idx="161">
                  <c:v>2108.8000000000002</c:v>
                </c:pt>
                <c:pt idx="162">
                  <c:v>2099.8000000000002</c:v>
                </c:pt>
                <c:pt idx="163">
                  <c:v>2092.5</c:v>
                </c:pt>
                <c:pt idx="164">
                  <c:v>2090</c:v>
                </c:pt>
                <c:pt idx="165">
                  <c:v>2085</c:v>
                </c:pt>
                <c:pt idx="166">
                  <c:v>2080</c:v>
                </c:pt>
                <c:pt idx="167">
                  <c:v>2075</c:v>
                </c:pt>
                <c:pt idx="168">
                  <c:v>2075</c:v>
                </c:pt>
                <c:pt idx="169">
                  <c:v>2061</c:v>
                </c:pt>
                <c:pt idx="170">
                  <c:v>2056.6666666666665</c:v>
                </c:pt>
                <c:pt idx="171">
                  <c:v>2036</c:v>
                </c:pt>
                <c:pt idx="172">
                  <c:v>2035</c:v>
                </c:pt>
                <c:pt idx="173">
                  <c:v>2034</c:v>
                </c:pt>
                <c:pt idx="174">
                  <c:v>2032.5</c:v>
                </c:pt>
                <c:pt idx="175">
                  <c:v>2027.5</c:v>
                </c:pt>
                <c:pt idx="176">
                  <c:v>2025</c:v>
                </c:pt>
                <c:pt idx="177">
                  <c:v>2010</c:v>
                </c:pt>
                <c:pt idx="178">
                  <c:v>1999.25</c:v>
                </c:pt>
                <c:pt idx="179">
                  <c:v>1995</c:v>
                </c:pt>
                <c:pt idx="180">
                  <c:v>1995</c:v>
                </c:pt>
                <c:pt idx="181">
                  <c:v>1991</c:v>
                </c:pt>
                <c:pt idx="182">
                  <c:v>1990.5</c:v>
                </c:pt>
                <c:pt idx="183">
                  <c:v>1987.5</c:v>
                </c:pt>
                <c:pt idx="184">
                  <c:v>1978</c:v>
                </c:pt>
                <c:pt idx="185">
                  <c:v>1975</c:v>
                </c:pt>
                <c:pt idx="186">
                  <c:v>1975</c:v>
                </c:pt>
                <c:pt idx="187">
                  <c:v>1961.5</c:v>
                </c:pt>
                <c:pt idx="188">
                  <c:v>1960</c:v>
                </c:pt>
                <c:pt idx="189">
                  <c:v>1950</c:v>
                </c:pt>
                <c:pt idx="190">
                  <c:v>1945</c:v>
                </c:pt>
                <c:pt idx="191">
                  <c:v>1943</c:v>
                </c:pt>
                <c:pt idx="192">
                  <c:v>1939</c:v>
                </c:pt>
                <c:pt idx="193">
                  <c:v>1937.5</c:v>
                </c:pt>
                <c:pt idx="194">
                  <c:v>1936.8</c:v>
                </c:pt>
                <c:pt idx="195">
                  <c:v>1935</c:v>
                </c:pt>
                <c:pt idx="196">
                  <c:v>1933.3333333333333</c:v>
                </c:pt>
                <c:pt idx="197">
                  <c:v>1932.5</c:v>
                </c:pt>
                <c:pt idx="198">
                  <c:v>1925</c:v>
                </c:pt>
                <c:pt idx="199">
                  <c:v>1925</c:v>
                </c:pt>
                <c:pt idx="200">
                  <c:v>1922.5</c:v>
                </c:pt>
                <c:pt idx="201">
                  <c:v>1915</c:v>
                </c:pt>
                <c:pt idx="202">
                  <c:v>1915</c:v>
                </c:pt>
                <c:pt idx="203">
                  <c:v>1910</c:v>
                </c:pt>
                <c:pt idx="204">
                  <c:v>1905</c:v>
                </c:pt>
                <c:pt idx="205">
                  <c:v>1885</c:v>
                </c:pt>
                <c:pt idx="206">
                  <c:v>1877</c:v>
                </c:pt>
                <c:pt idx="207">
                  <c:v>1873.3333333333333</c:v>
                </c:pt>
                <c:pt idx="208">
                  <c:v>1872.5</c:v>
                </c:pt>
                <c:pt idx="209">
                  <c:v>1869.6666666666667</c:v>
                </c:pt>
                <c:pt idx="210">
                  <c:v>1858.3333333333333</c:v>
                </c:pt>
                <c:pt idx="211">
                  <c:v>1852.5</c:v>
                </c:pt>
                <c:pt idx="212">
                  <c:v>1850</c:v>
                </c:pt>
                <c:pt idx="213">
                  <c:v>1848.25</c:v>
                </c:pt>
                <c:pt idx="214">
                  <c:v>1847.2857142857142</c:v>
                </c:pt>
                <c:pt idx="215">
                  <c:v>1845</c:v>
                </c:pt>
                <c:pt idx="216">
                  <c:v>1842.6666666666667</c:v>
                </c:pt>
                <c:pt idx="217">
                  <c:v>1838.3333333333333</c:v>
                </c:pt>
                <c:pt idx="218">
                  <c:v>1823</c:v>
                </c:pt>
                <c:pt idx="219">
                  <c:v>1813</c:v>
                </c:pt>
                <c:pt idx="220">
                  <c:v>1811</c:v>
                </c:pt>
                <c:pt idx="221">
                  <c:v>1809</c:v>
                </c:pt>
                <c:pt idx="222">
                  <c:v>1806</c:v>
                </c:pt>
                <c:pt idx="223">
                  <c:v>1804</c:v>
                </c:pt>
                <c:pt idx="224">
                  <c:v>1800</c:v>
                </c:pt>
                <c:pt idx="225">
                  <c:v>1798</c:v>
                </c:pt>
                <c:pt idx="226">
                  <c:v>1795</c:v>
                </c:pt>
                <c:pt idx="227">
                  <c:v>1795</c:v>
                </c:pt>
                <c:pt idx="228">
                  <c:v>1794.5</c:v>
                </c:pt>
                <c:pt idx="229">
                  <c:v>1793.5</c:v>
                </c:pt>
                <c:pt idx="230">
                  <c:v>1783.3333333333333</c:v>
                </c:pt>
                <c:pt idx="231">
                  <c:v>1782.5</c:v>
                </c:pt>
                <c:pt idx="232">
                  <c:v>1782</c:v>
                </c:pt>
                <c:pt idx="233">
                  <c:v>1780</c:v>
                </c:pt>
                <c:pt idx="234">
                  <c:v>1770</c:v>
                </c:pt>
                <c:pt idx="235">
                  <c:v>1766.6666666666667</c:v>
                </c:pt>
                <c:pt idx="236">
                  <c:v>1763.3333333333333</c:v>
                </c:pt>
                <c:pt idx="237">
                  <c:v>1760</c:v>
                </c:pt>
                <c:pt idx="238">
                  <c:v>1757.5</c:v>
                </c:pt>
                <c:pt idx="239">
                  <c:v>1755</c:v>
                </c:pt>
                <c:pt idx="240">
                  <c:v>1750</c:v>
                </c:pt>
                <c:pt idx="241">
                  <c:v>1750</c:v>
                </c:pt>
                <c:pt idx="242">
                  <c:v>1745</c:v>
                </c:pt>
                <c:pt idx="243">
                  <c:v>1745</c:v>
                </c:pt>
                <c:pt idx="244">
                  <c:v>1745</c:v>
                </c:pt>
                <c:pt idx="245">
                  <c:v>1743</c:v>
                </c:pt>
                <c:pt idx="246">
                  <c:v>1740</c:v>
                </c:pt>
                <c:pt idx="247">
                  <c:v>1737</c:v>
                </c:pt>
                <c:pt idx="248">
                  <c:v>1736.5</c:v>
                </c:pt>
                <c:pt idx="249">
                  <c:v>1735</c:v>
                </c:pt>
                <c:pt idx="250">
                  <c:v>1731.6666666666667</c:v>
                </c:pt>
                <c:pt idx="251">
                  <c:v>1730</c:v>
                </c:pt>
                <c:pt idx="252">
                  <c:v>1729</c:v>
                </c:pt>
                <c:pt idx="253">
                  <c:v>1727.5</c:v>
                </c:pt>
                <c:pt idx="254">
                  <c:v>1726.5</c:v>
                </c:pt>
                <c:pt idx="255">
                  <c:v>1725</c:v>
                </c:pt>
                <c:pt idx="256">
                  <c:v>1724.25</c:v>
                </c:pt>
                <c:pt idx="257">
                  <c:v>1723</c:v>
                </c:pt>
                <c:pt idx="258">
                  <c:v>1721</c:v>
                </c:pt>
                <c:pt idx="259">
                  <c:v>1720</c:v>
                </c:pt>
                <c:pt idx="260">
                  <c:v>1718</c:v>
                </c:pt>
                <c:pt idx="261">
                  <c:v>1717.5</c:v>
                </c:pt>
                <c:pt idx="262">
                  <c:v>1715</c:v>
                </c:pt>
                <c:pt idx="263">
                  <c:v>1710</c:v>
                </c:pt>
                <c:pt idx="264">
                  <c:v>1707.5</c:v>
                </c:pt>
                <c:pt idx="265">
                  <c:v>1706</c:v>
                </c:pt>
                <c:pt idx="266">
                  <c:v>1705</c:v>
                </c:pt>
                <c:pt idx="267">
                  <c:v>1690</c:v>
                </c:pt>
                <c:pt idx="268">
                  <c:v>1690</c:v>
                </c:pt>
                <c:pt idx="269">
                  <c:v>1688</c:v>
                </c:pt>
                <c:pt idx="270">
                  <c:v>1684</c:v>
                </c:pt>
                <c:pt idx="271">
                  <c:v>1680</c:v>
                </c:pt>
                <c:pt idx="272">
                  <c:v>1676.5</c:v>
                </c:pt>
                <c:pt idx="273">
                  <c:v>1675</c:v>
                </c:pt>
                <c:pt idx="274">
                  <c:v>1670</c:v>
                </c:pt>
                <c:pt idx="275">
                  <c:v>1670</c:v>
                </c:pt>
                <c:pt idx="276">
                  <c:v>1662.5</c:v>
                </c:pt>
                <c:pt idx="277">
                  <c:v>1660</c:v>
                </c:pt>
                <c:pt idx="278">
                  <c:v>1660</c:v>
                </c:pt>
                <c:pt idx="279">
                  <c:v>1655</c:v>
                </c:pt>
                <c:pt idx="280">
                  <c:v>1647.5</c:v>
                </c:pt>
                <c:pt idx="281">
                  <c:v>1647.45</c:v>
                </c:pt>
                <c:pt idx="282">
                  <c:v>1645</c:v>
                </c:pt>
                <c:pt idx="283">
                  <c:v>1645</c:v>
                </c:pt>
                <c:pt idx="284">
                  <c:v>1641.6666666666667</c:v>
                </c:pt>
                <c:pt idx="285">
                  <c:v>1633.3333333333333</c:v>
                </c:pt>
                <c:pt idx="286">
                  <c:v>1632.5</c:v>
                </c:pt>
                <c:pt idx="287">
                  <c:v>1630</c:v>
                </c:pt>
                <c:pt idx="288">
                  <c:v>1626.6666666666667</c:v>
                </c:pt>
                <c:pt idx="289">
                  <c:v>1625.95</c:v>
                </c:pt>
                <c:pt idx="290">
                  <c:v>1625</c:v>
                </c:pt>
                <c:pt idx="291">
                  <c:v>1625</c:v>
                </c:pt>
                <c:pt idx="292">
                  <c:v>1617</c:v>
                </c:pt>
                <c:pt idx="293">
                  <c:v>1600</c:v>
                </c:pt>
                <c:pt idx="294">
                  <c:v>1597.5</c:v>
                </c:pt>
                <c:pt idx="295">
                  <c:v>1595</c:v>
                </c:pt>
                <c:pt idx="296">
                  <c:v>1595</c:v>
                </c:pt>
                <c:pt idx="297">
                  <c:v>1591.5</c:v>
                </c:pt>
                <c:pt idx="298">
                  <c:v>1590.6666666666667</c:v>
                </c:pt>
                <c:pt idx="299">
                  <c:v>1587.5</c:v>
                </c:pt>
                <c:pt idx="300">
                  <c:v>1587.5</c:v>
                </c:pt>
                <c:pt idx="301">
                  <c:v>1585</c:v>
                </c:pt>
                <c:pt idx="302">
                  <c:v>1585</c:v>
                </c:pt>
                <c:pt idx="303">
                  <c:v>1583.3333333333333</c:v>
                </c:pt>
                <c:pt idx="304">
                  <c:v>1579</c:v>
                </c:pt>
                <c:pt idx="305">
                  <c:v>1578.5</c:v>
                </c:pt>
                <c:pt idx="306">
                  <c:v>1572.5</c:v>
                </c:pt>
                <c:pt idx="307">
                  <c:v>1566.6666666666667</c:v>
                </c:pt>
                <c:pt idx="308">
                  <c:v>1565</c:v>
                </c:pt>
                <c:pt idx="309">
                  <c:v>1560</c:v>
                </c:pt>
                <c:pt idx="310">
                  <c:v>1557.5</c:v>
                </c:pt>
                <c:pt idx="311">
                  <c:v>1555</c:v>
                </c:pt>
                <c:pt idx="312">
                  <c:v>1540</c:v>
                </c:pt>
                <c:pt idx="313">
                  <c:v>1535</c:v>
                </c:pt>
                <c:pt idx="314">
                  <c:v>1535</c:v>
                </c:pt>
                <c:pt idx="315">
                  <c:v>1534.6666666666667</c:v>
                </c:pt>
                <c:pt idx="316">
                  <c:v>1530</c:v>
                </c:pt>
                <c:pt idx="317">
                  <c:v>1530</c:v>
                </c:pt>
                <c:pt idx="318">
                  <c:v>1527.5</c:v>
                </c:pt>
                <c:pt idx="319">
                  <c:v>1525</c:v>
                </c:pt>
                <c:pt idx="320">
                  <c:v>1525</c:v>
                </c:pt>
                <c:pt idx="321">
                  <c:v>1523.3333333333333</c:v>
                </c:pt>
                <c:pt idx="322">
                  <c:v>1521.6666666666667</c:v>
                </c:pt>
                <c:pt idx="323">
                  <c:v>1516.6666666666667</c:v>
                </c:pt>
                <c:pt idx="324">
                  <c:v>1515</c:v>
                </c:pt>
                <c:pt idx="325">
                  <c:v>1507.5</c:v>
                </c:pt>
                <c:pt idx="326">
                  <c:v>1500</c:v>
                </c:pt>
                <c:pt idx="327">
                  <c:v>1499.5</c:v>
                </c:pt>
                <c:pt idx="328">
                  <c:v>1498.3333333333333</c:v>
                </c:pt>
                <c:pt idx="329">
                  <c:v>1495.25</c:v>
                </c:pt>
                <c:pt idx="330">
                  <c:v>1495</c:v>
                </c:pt>
                <c:pt idx="331">
                  <c:v>1490</c:v>
                </c:pt>
                <c:pt idx="332">
                  <c:v>1485</c:v>
                </c:pt>
                <c:pt idx="333">
                  <c:v>1485</c:v>
                </c:pt>
                <c:pt idx="334">
                  <c:v>1470</c:v>
                </c:pt>
                <c:pt idx="335">
                  <c:v>1460</c:v>
                </c:pt>
                <c:pt idx="336">
                  <c:v>1460</c:v>
                </c:pt>
                <c:pt idx="337">
                  <c:v>1460</c:v>
                </c:pt>
                <c:pt idx="338">
                  <c:v>1460</c:v>
                </c:pt>
                <c:pt idx="339">
                  <c:v>1452.5</c:v>
                </c:pt>
                <c:pt idx="340">
                  <c:v>1450</c:v>
                </c:pt>
                <c:pt idx="341">
                  <c:v>1449</c:v>
                </c:pt>
                <c:pt idx="342">
                  <c:v>1446.1666666666667</c:v>
                </c:pt>
                <c:pt idx="343">
                  <c:v>1446</c:v>
                </c:pt>
                <c:pt idx="344">
                  <c:v>1440</c:v>
                </c:pt>
                <c:pt idx="345">
                  <c:v>1440</c:v>
                </c:pt>
                <c:pt idx="346">
                  <c:v>1440</c:v>
                </c:pt>
                <c:pt idx="347">
                  <c:v>1439.75</c:v>
                </c:pt>
                <c:pt idx="348">
                  <c:v>1433.3333333333333</c:v>
                </c:pt>
                <c:pt idx="349">
                  <c:v>1432.5</c:v>
                </c:pt>
                <c:pt idx="350">
                  <c:v>1431.6666666666667</c:v>
                </c:pt>
                <c:pt idx="351">
                  <c:v>1430.5</c:v>
                </c:pt>
                <c:pt idx="352">
                  <c:v>1430</c:v>
                </c:pt>
                <c:pt idx="353">
                  <c:v>1427.5</c:v>
                </c:pt>
                <c:pt idx="354">
                  <c:v>1425</c:v>
                </c:pt>
                <c:pt idx="355">
                  <c:v>1417</c:v>
                </c:pt>
                <c:pt idx="356">
                  <c:v>1416.6666666666667</c:v>
                </c:pt>
                <c:pt idx="357">
                  <c:v>1415</c:v>
                </c:pt>
                <c:pt idx="358">
                  <c:v>1410</c:v>
                </c:pt>
                <c:pt idx="359">
                  <c:v>1409</c:v>
                </c:pt>
                <c:pt idx="360">
                  <c:v>1405</c:v>
                </c:pt>
                <c:pt idx="361">
                  <c:v>1400</c:v>
                </c:pt>
                <c:pt idx="362">
                  <c:v>1398</c:v>
                </c:pt>
                <c:pt idx="363">
                  <c:v>1395</c:v>
                </c:pt>
                <c:pt idx="364">
                  <c:v>1391.25</c:v>
                </c:pt>
                <c:pt idx="365">
                  <c:v>1390</c:v>
                </c:pt>
                <c:pt idx="366">
                  <c:v>1386.3333333333333</c:v>
                </c:pt>
                <c:pt idx="367">
                  <c:v>1386</c:v>
                </c:pt>
                <c:pt idx="368">
                  <c:v>1383.3333333333333</c:v>
                </c:pt>
                <c:pt idx="369">
                  <c:v>1375</c:v>
                </c:pt>
                <c:pt idx="370">
                  <c:v>1370</c:v>
                </c:pt>
                <c:pt idx="371">
                  <c:v>1367</c:v>
                </c:pt>
                <c:pt idx="372">
                  <c:v>1365</c:v>
                </c:pt>
                <c:pt idx="373">
                  <c:v>1363.75</c:v>
                </c:pt>
                <c:pt idx="374">
                  <c:v>1362.5</c:v>
                </c:pt>
                <c:pt idx="375">
                  <c:v>1360</c:v>
                </c:pt>
                <c:pt idx="376">
                  <c:v>1360</c:v>
                </c:pt>
                <c:pt idx="377">
                  <c:v>1360</c:v>
                </c:pt>
                <c:pt idx="378">
                  <c:v>1360</c:v>
                </c:pt>
                <c:pt idx="379">
                  <c:v>1358.3333333333333</c:v>
                </c:pt>
                <c:pt idx="380">
                  <c:v>1355</c:v>
                </c:pt>
                <c:pt idx="381">
                  <c:v>1348.3333333333333</c:v>
                </c:pt>
                <c:pt idx="382">
                  <c:v>1347.5</c:v>
                </c:pt>
                <c:pt idx="383">
                  <c:v>1343</c:v>
                </c:pt>
                <c:pt idx="384">
                  <c:v>1341.6666666666667</c:v>
                </c:pt>
                <c:pt idx="385">
                  <c:v>1340</c:v>
                </c:pt>
                <c:pt idx="386">
                  <c:v>1340</c:v>
                </c:pt>
                <c:pt idx="387">
                  <c:v>1340</c:v>
                </c:pt>
                <c:pt idx="388">
                  <c:v>1334.6666666666667</c:v>
                </c:pt>
                <c:pt idx="389">
                  <c:v>1334.5</c:v>
                </c:pt>
                <c:pt idx="390">
                  <c:v>1333.3333333333333</c:v>
                </c:pt>
                <c:pt idx="391">
                  <c:v>1333.3333333333333</c:v>
                </c:pt>
                <c:pt idx="392">
                  <c:v>1331.25</c:v>
                </c:pt>
                <c:pt idx="393">
                  <c:v>1325</c:v>
                </c:pt>
                <c:pt idx="394">
                  <c:v>1320.6666666666667</c:v>
                </c:pt>
                <c:pt idx="395">
                  <c:v>1320</c:v>
                </c:pt>
                <c:pt idx="396">
                  <c:v>1320</c:v>
                </c:pt>
                <c:pt idx="397">
                  <c:v>1320</c:v>
                </c:pt>
                <c:pt idx="398">
                  <c:v>1315</c:v>
                </c:pt>
                <c:pt idx="399">
                  <c:v>1311</c:v>
                </c:pt>
                <c:pt idx="400">
                  <c:v>1310</c:v>
                </c:pt>
                <c:pt idx="401">
                  <c:v>1310</c:v>
                </c:pt>
                <c:pt idx="402">
                  <c:v>1304</c:v>
                </c:pt>
                <c:pt idx="403">
                  <c:v>1299</c:v>
                </c:pt>
                <c:pt idx="404">
                  <c:v>1295</c:v>
                </c:pt>
                <c:pt idx="405">
                  <c:v>1290</c:v>
                </c:pt>
                <c:pt idx="406">
                  <c:v>1290</c:v>
                </c:pt>
                <c:pt idx="407">
                  <c:v>1287.6666666666667</c:v>
                </c:pt>
                <c:pt idx="408">
                  <c:v>1285.6666666666667</c:v>
                </c:pt>
                <c:pt idx="409">
                  <c:v>1285</c:v>
                </c:pt>
                <c:pt idx="410">
                  <c:v>1283.3333333333333</c:v>
                </c:pt>
                <c:pt idx="411">
                  <c:v>1282.25</c:v>
                </c:pt>
                <c:pt idx="412">
                  <c:v>1279.6666666666667</c:v>
                </c:pt>
                <c:pt idx="413">
                  <c:v>1276</c:v>
                </c:pt>
                <c:pt idx="414">
                  <c:v>1275</c:v>
                </c:pt>
                <c:pt idx="415">
                  <c:v>1275</c:v>
                </c:pt>
                <c:pt idx="416">
                  <c:v>1275</c:v>
                </c:pt>
                <c:pt idx="417">
                  <c:v>1275</c:v>
                </c:pt>
                <c:pt idx="418">
                  <c:v>1274.6666666666667</c:v>
                </c:pt>
                <c:pt idx="419">
                  <c:v>1273.3333333333333</c:v>
                </c:pt>
                <c:pt idx="420">
                  <c:v>1266.6666666666667</c:v>
                </c:pt>
                <c:pt idx="421">
                  <c:v>1260</c:v>
                </c:pt>
                <c:pt idx="422">
                  <c:v>1259.5</c:v>
                </c:pt>
                <c:pt idx="423">
                  <c:v>1258.5</c:v>
                </c:pt>
                <c:pt idx="424">
                  <c:v>1253.3333333333333</c:v>
                </c:pt>
                <c:pt idx="425">
                  <c:v>1253.3333333333333</c:v>
                </c:pt>
                <c:pt idx="426">
                  <c:v>1250</c:v>
                </c:pt>
                <c:pt idx="427">
                  <c:v>1250</c:v>
                </c:pt>
                <c:pt idx="428">
                  <c:v>1250</c:v>
                </c:pt>
                <c:pt idx="429">
                  <c:v>1247.5</c:v>
                </c:pt>
                <c:pt idx="430">
                  <c:v>1247</c:v>
                </c:pt>
                <c:pt idx="431">
                  <c:v>1245</c:v>
                </c:pt>
                <c:pt idx="432">
                  <c:v>1245</c:v>
                </c:pt>
                <c:pt idx="433">
                  <c:v>1239.3333333333333</c:v>
                </c:pt>
                <c:pt idx="434">
                  <c:v>1236.6666666666667</c:v>
                </c:pt>
                <c:pt idx="435">
                  <c:v>1235</c:v>
                </c:pt>
                <c:pt idx="436">
                  <c:v>1234</c:v>
                </c:pt>
                <c:pt idx="437">
                  <c:v>1233</c:v>
                </c:pt>
                <c:pt idx="438">
                  <c:v>1230</c:v>
                </c:pt>
                <c:pt idx="439">
                  <c:v>1228.3333333333333</c:v>
                </c:pt>
                <c:pt idx="440">
                  <c:v>1227.5</c:v>
                </c:pt>
                <c:pt idx="441">
                  <c:v>1225</c:v>
                </c:pt>
                <c:pt idx="442">
                  <c:v>1220</c:v>
                </c:pt>
                <c:pt idx="443">
                  <c:v>1216.3333333333333</c:v>
                </c:pt>
                <c:pt idx="444">
                  <c:v>1216.3333333333333</c:v>
                </c:pt>
                <c:pt idx="445">
                  <c:v>1215</c:v>
                </c:pt>
                <c:pt idx="446">
                  <c:v>1214.5</c:v>
                </c:pt>
                <c:pt idx="447">
                  <c:v>1212.5999999999999</c:v>
                </c:pt>
                <c:pt idx="448">
                  <c:v>1212.5</c:v>
                </c:pt>
                <c:pt idx="449">
                  <c:v>1210</c:v>
                </c:pt>
                <c:pt idx="450">
                  <c:v>1207.5</c:v>
                </c:pt>
                <c:pt idx="451">
                  <c:v>1207.5</c:v>
                </c:pt>
                <c:pt idx="452">
                  <c:v>1206</c:v>
                </c:pt>
                <c:pt idx="453">
                  <c:v>1205</c:v>
                </c:pt>
                <c:pt idx="454">
                  <c:v>1205</c:v>
                </c:pt>
                <c:pt idx="455">
                  <c:v>1203.75</c:v>
                </c:pt>
                <c:pt idx="456">
                  <c:v>1201</c:v>
                </c:pt>
                <c:pt idx="457">
                  <c:v>1200</c:v>
                </c:pt>
                <c:pt idx="458">
                  <c:v>1198</c:v>
                </c:pt>
                <c:pt idx="459">
                  <c:v>1196</c:v>
                </c:pt>
                <c:pt idx="460">
                  <c:v>1195</c:v>
                </c:pt>
                <c:pt idx="461">
                  <c:v>1194.5</c:v>
                </c:pt>
                <c:pt idx="462">
                  <c:v>1190</c:v>
                </c:pt>
                <c:pt idx="463">
                  <c:v>1186</c:v>
                </c:pt>
                <c:pt idx="464">
                  <c:v>1185</c:v>
                </c:pt>
                <c:pt idx="465">
                  <c:v>1180</c:v>
                </c:pt>
                <c:pt idx="466">
                  <c:v>1175</c:v>
                </c:pt>
                <c:pt idx="467">
                  <c:v>1175</c:v>
                </c:pt>
                <c:pt idx="468">
                  <c:v>1175</c:v>
                </c:pt>
                <c:pt idx="469">
                  <c:v>1172</c:v>
                </c:pt>
                <c:pt idx="470">
                  <c:v>1171.6666666666667</c:v>
                </c:pt>
                <c:pt idx="471">
                  <c:v>1170</c:v>
                </c:pt>
                <c:pt idx="472">
                  <c:v>1170</c:v>
                </c:pt>
                <c:pt idx="473">
                  <c:v>1162.5</c:v>
                </c:pt>
                <c:pt idx="474">
                  <c:v>1162.5</c:v>
                </c:pt>
                <c:pt idx="475">
                  <c:v>1160</c:v>
                </c:pt>
                <c:pt idx="476">
                  <c:v>1160</c:v>
                </c:pt>
                <c:pt idx="477">
                  <c:v>1160</c:v>
                </c:pt>
                <c:pt idx="478">
                  <c:v>1155</c:v>
                </c:pt>
                <c:pt idx="479">
                  <c:v>1155</c:v>
                </c:pt>
                <c:pt idx="480">
                  <c:v>1150</c:v>
                </c:pt>
                <c:pt idx="481">
                  <c:v>1150</c:v>
                </c:pt>
                <c:pt idx="482">
                  <c:v>1150</c:v>
                </c:pt>
                <c:pt idx="483">
                  <c:v>1150</c:v>
                </c:pt>
                <c:pt idx="484">
                  <c:v>1149</c:v>
                </c:pt>
                <c:pt idx="485">
                  <c:v>1145</c:v>
                </c:pt>
                <c:pt idx="486">
                  <c:v>1144.3333333333333</c:v>
                </c:pt>
                <c:pt idx="487">
                  <c:v>1142.25</c:v>
                </c:pt>
                <c:pt idx="488">
                  <c:v>1140</c:v>
                </c:pt>
                <c:pt idx="489">
                  <c:v>1140</c:v>
                </c:pt>
                <c:pt idx="490">
                  <c:v>1140</c:v>
                </c:pt>
                <c:pt idx="491">
                  <c:v>1136.25</c:v>
                </c:pt>
                <c:pt idx="492">
                  <c:v>1131</c:v>
                </c:pt>
                <c:pt idx="493">
                  <c:v>1130</c:v>
                </c:pt>
                <c:pt idx="494">
                  <c:v>1130</c:v>
                </c:pt>
                <c:pt idx="495">
                  <c:v>1125</c:v>
                </c:pt>
                <c:pt idx="496">
                  <c:v>1123.5</c:v>
                </c:pt>
                <c:pt idx="497">
                  <c:v>1123</c:v>
                </c:pt>
                <c:pt idx="498">
                  <c:v>1120</c:v>
                </c:pt>
                <c:pt idx="499">
                  <c:v>1118.3333333333333</c:v>
                </c:pt>
                <c:pt idx="500">
                  <c:v>1115.5999999999999</c:v>
                </c:pt>
                <c:pt idx="501">
                  <c:v>1114.25</c:v>
                </c:pt>
                <c:pt idx="502">
                  <c:v>1111</c:v>
                </c:pt>
                <c:pt idx="503">
                  <c:v>1106.6666666666667</c:v>
                </c:pt>
                <c:pt idx="504">
                  <c:v>1105</c:v>
                </c:pt>
                <c:pt idx="505">
                  <c:v>1105</c:v>
                </c:pt>
                <c:pt idx="506">
                  <c:v>1101.5</c:v>
                </c:pt>
                <c:pt idx="507">
                  <c:v>1100</c:v>
                </c:pt>
                <c:pt idx="508">
                  <c:v>1100</c:v>
                </c:pt>
                <c:pt idx="509">
                  <c:v>1095</c:v>
                </c:pt>
                <c:pt idx="510">
                  <c:v>1094</c:v>
                </c:pt>
                <c:pt idx="511">
                  <c:v>1090</c:v>
                </c:pt>
                <c:pt idx="512">
                  <c:v>1088.6666666666667</c:v>
                </c:pt>
                <c:pt idx="513">
                  <c:v>1087.5</c:v>
                </c:pt>
                <c:pt idx="514">
                  <c:v>1086.5</c:v>
                </c:pt>
                <c:pt idx="515">
                  <c:v>1082.5</c:v>
                </c:pt>
                <c:pt idx="516">
                  <c:v>1082</c:v>
                </c:pt>
                <c:pt idx="517">
                  <c:v>1080</c:v>
                </c:pt>
                <c:pt idx="518">
                  <c:v>1080</c:v>
                </c:pt>
                <c:pt idx="519">
                  <c:v>1077.5</c:v>
                </c:pt>
                <c:pt idx="520">
                  <c:v>1076.6666666666667</c:v>
                </c:pt>
                <c:pt idx="521">
                  <c:v>1075</c:v>
                </c:pt>
                <c:pt idx="522">
                  <c:v>1073.75</c:v>
                </c:pt>
                <c:pt idx="523">
                  <c:v>1070</c:v>
                </c:pt>
                <c:pt idx="524">
                  <c:v>1069.6666666666667</c:v>
                </c:pt>
                <c:pt idx="525">
                  <c:v>1069.5</c:v>
                </c:pt>
                <c:pt idx="526">
                  <c:v>1069</c:v>
                </c:pt>
                <c:pt idx="527">
                  <c:v>1067.5</c:v>
                </c:pt>
                <c:pt idx="528">
                  <c:v>1064</c:v>
                </c:pt>
                <c:pt idx="529">
                  <c:v>1060</c:v>
                </c:pt>
                <c:pt idx="530">
                  <c:v>1060</c:v>
                </c:pt>
                <c:pt idx="531">
                  <c:v>1060</c:v>
                </c:pt>
                <c:pt idx="532">
                  <c:v>1060</c:v>
                </c:pt>
                <c:pt idx="533">
                  <c:v>1058</c:v>
                </c:pt>
                <c:pt idx="534">
                  <c:v>1055</c:v>
                </c:pt>
                <c:pt idx="535">
                  <c:v>1052.5</c:v>
                </c:pt>
                <c:pt idx="536">
                  <c:v>1050</c:v>
                </c:pt>
                <c:pt idx="537">
                  <c:v>1050</c:v>
                </c:pt>
                <c:pt idx="538">
                  <c:v>1050</c:v>
                </c:pt>
                <c:pt idx="539">
                  <c:v>1050</c:v>
                </c:pt>
                <c:pt idx="540">
                  <c:v>1048.3333333333333</c:v>
                </c:pt>
                <c:pt idx="541">
                  <c:v>1047</c:v>
                </c:pt>
                <c:pt idx="542">
                  <c:v>1046.6666666666667</c:v>
                </c:pt>
                <c:pt idx="543">
                  <c:v>1045</c:v>
                </c:pt>
                <c:pt idx="544">
                  <c:v>1045</c:v>
                </c:pt>
                <c:pt idx="545">
                  <c:v>1040</c:v>
                </c:pt>
                <c:pt idx="546">
                  <c:v>1040</c:v>
                </c:pt>
                <c:pt idx="547">
                  <c:v>1039.3333333333333</c:v>
                </c:pt>
                <c:pt idx="548">
                  <c:v>1037.5</c:v>
                </c:pt>
                <c:pt idx="549">
                  <c:v>1036.6666666666667</c:v>
                </c:pt>
                <c:pt idx="550">
                  <c:v>1036.25</c:v>
                </c:pt>
                <c:pt idx="551">
                  <c:v>1035</c:v>
                </c:pt>
                <c:pt idx="552">
                  <c:v>1035</c:v>
                </c:pt>
                <c:pt idx="553">
                  <c:v>1035</c:v>
                </c:pt>
                <c:pt idx="554">
                  <c:v>1033.75</c:v>
                </c:pt>
                <c:pt idx="555">
                  <c:v>1032.5</c:v>
                </c:pt>
                <c:pt idx="556">
                  <c:v>1031.6666666666667</c:v>
                </c:pt>
                <c:pt idx="557">
                  <c:v>1030</c:v>
                </c:pt>
                <c:pt idx="558">
                  <c:v>1030</c:v>
                </c:pt>
                <c:pt idx="559">
                  <c:v>1027.5</c:v>
                </c:pt>
                <c:pt idx="560">
                  <c:v>1026.6666666666667</c:v>
                </c:pt>
                <c:pt idx="561">
                  <c:v>1022.5</c:v>
                </c:pt>
                <c:pt idx="562">
                  <c:v>1020.8333333333334</c:v>
                </c:pt>
                <c:pt idx="563">
                  <c:v>1018.3333333333334</c:v>
                </c:pt>
                <c:pt idx="564">
                  <c:v>1016.6666666666666</c:v>
                </c:pt>
                <c:pt idx="565">
                  <c:v>1016</c:v>
                </c:pt>
                <c:pt idx="566">
                  <c:v>1015</c:v>
                </c:pt>
                <c:pt idx="567">
                  <c:v>1014</c:v>
                </c:pt>
                <c:pt idx="568">
                  <c:v>1011</c:v>
                </c:pt>
                <c:pt idx="569">
                  <c:v>1011</c:v>
                </c:pt>
                <c:pt idx="570">
                  <c:v>1010</c:v>
                </c:pt>
                <c:pt idx="571">
                  <c:v>1007.5</c:v>
                </c:pt>
                <c:pt idx="572">
                  <c:v>1006.6666666666666</c:v>
                </c:pt>
                <c:pt idx="573">
                  <c:v>1005</c:v>
                </c:pt>
                <c:pt idx="574">
                  <c:v>1005</c:v>
                </c:pt>
                <c:pt idx="575">
                  <c:v>1003.3333333333334</c:v>
                </c:pt>
                <c:pt idx="576">
                  <c:v>1002.5</c:v>
                </c:pt>
                <c:pt idx="577">
                  <c:v>1000</c:v>
                </c:pt>
                <c:pt idx="578">
                  <c:v>1000</c:v>
                </c:pt>
                <c:pt idx="579">
                  <c:v>999</c:v>
                </c:pt>
                <c:pt idx="580">
                  <c:v>997.33333333333337</c:v>
                </c:pt>
                <c:pt idx="581">
                  <c:v>995</c:v>
                </c:pt>
                <c:pt idx="582">
                  <c:v>990</c:v>
                </c:pt>
                <c:pt idx="583">
                  <c:v>989.33333333333337</c:v>
                </c:pt>
                <c:pt idx="584">
                  <c:v>988</c:v>
                </c:pt>
                <c:pt idx="585">
                  <c:v>987.5</c:v>
                </c:pt>
                <c:pt idx="586">
                  <c:v>985</c:v>
                </c:pt>
                <c:pt idx="587">
                  <c:v>985</c:v>
                </c:pt>
                <c:pt idx="588">
                  <c:v>985</c:v>
                </c:pt>
                <c:pt idx="589">
                  <c:v>983.33333333333337</c:v>
                </c:pt>
                <c:pt idx="590">
                  <c:v>983</c:v>
                </c:pt>
                <c:pt idx="591">
                  <c:v>980</c:v>
                </c:pt>
                <c:pt idx="592">
                  <c:v>978.75</c:v>
                </c:pt>
                <c:pt idx="593">
                  <c:v>977</c:v>
                </c:pt>
                <c:pt idx="594">
                  <c:v>973.5</c:v>
                </c:pt>
                <c:pt idx="595">
                  <c:v>973.33333333333337</c:v>
                </c:pt>
                <c:pt idx="596">
                  <c:v>973.16666666666663</c:v>
                </c:pt>
                <c:pt idx="597">
                  <c:v>968.75</c:v>
                </c:pt>
                <c:pt idx="598">
                  <c:v>967.66666666666663</c:v>
                </c:pt>
                <c:pt idx="599">
                  <c:v>967.6</c:v>
                </c:pt>
                <c:pt idx="600">
                  <c:v>967.5</c:v>
                </c:pt>
                <c:pt idx="601">
                  <c:v>967.14285714285711</c:v>
                </c:pt>
                <c:pt idx="602">
                  <c:v>965</c:v>
                </c:pt>
                <c:pt idx="603">
                  <c:v>965</c:v>
                </c:pt>
                <c:pt idx="604">
                  <c:v>963.75</c:v>
                </c:pt>
                <c:pt idx="605">
                  <c:v>962.5</c:v>
                </c:pt>
                <c:pt idx="606">
                  <c:v>960.33333333333337</c:v>
                </c:pt>
                <c:pt idx="607">
                  <c:v>960</c:v>
                </c:pt>
                <c:pt idx="608">
                  <c:v>960</c:v>
                </c:pt>
                <c:pt idx="609">
                  <c:v>958.5</c:v>
                </c:pt>
                <c:pt idx="610">
                  <c:v>957</c:v>
                </c:pt>
                <c:pt idx="611">
                  <c:v>956.33333333333337</c:v>
                </c:pt>
                <c:pt idx="612">
                  <c:v>954.75</c:v>
                </c:pt>
                <c:pt idx="613">
                  <c:v>953.33333333333337</c:v>
                </c:pt>
                <c:pt idx="614">
                  <c:v>950</c:v>
                </c:pt>
                <c:pt idx="615">
                  <c:v>948</c:v>
                </c:pt>
                <c:pt idx="616">
                  <c:v>945</c:v>
                </c:pt>
                <c:pt idx="617">
                  <c:v>945</c:v>
                </c:pt>
                <c:pt idx="618">
                  <c:v>945</c:v>
                </c:pt>
                <c:pt idx="619">
                  <c:v>945</c:v>
                </c:pt>
                <c:pt idx="620">
                  <c:v>940</c:v>
                </c:pt>
                <c:pt idx="621">
                  <c:v>939.5</c:v>
                </c:pt>
                <c:pt idx="622">
                  <c:v>937</c:v>
                </c:pt>
                <c:pt idx="623">
                  <c:v>936</c:v>
                </c:pt>
                <c:pt idx="624">
                  <c:v>935</c:v>
                </c:pt>
                <c:pt idx="625">
                  <c:v>935</c:v>
                </c:pt>
                <c:pt idx="626">
                  <c:v>934</c:v>
                </c:pt>
                <c:pt idx="627">
                  <c:v>931</c:v>
                </c:pt>
                <c:pt idx="628">
                  <c:v>930.66666666666663</c:v>
                </c:pt>
                <c:pt idx="629">
                  <c:v>930</c:v>
                </c:pt>
                <c:pt idx="630">
                  <c:v>930</c:v>
                </c:pt>
                <c:pt idx="631">
                  <c:v>930</c:v>
                </c:pt>
                <c:pt idx="632">
                  <c:v>930</c:v>
                </c:pt>
                <c:pt idx="633">
                  <c:v>930</c:v>
                </c:pt>
                <c:pt idx="634">
                  <c:v>927.5</c:v>
                </c:pt>
                <c:pt idx="635">
                  <c:v>926.66666666666663</c:v>
                </c:pt>
                <c:pt idx="636">
                  <c:v>925</c:v>
                </c:pt>
                <c:pt idx="637">
                  <c:v>924</c:v>
                </c:pt>
                <c:pt idx="638">
                  <c:v>923.75</c:v>
                </c:pt>
                <c:pt idx="639">
                  <c:v>923.75</c:v>
                </c:pt>
                <c:pt idx="640">
                  <c:v>923.33333333333337</c:v>
                </c:pt>
                <c:pt idx="641">
                  <c:v>923.33333333333337</c:v>
                </c:pt>
                <c:pt idx="642">
                  <c:v>919.5</c:v>
                </c:pt>
                <c:pt idx="643">
                  <c:v>912</c:v>
                </c:pt>
                <c:pt idx="644">
                  <c:v>911.33333333333337</c:v>
                </c:pt>
                <c:pt idx="645">
                  <c:v>910</c:v>
                </c:pt>
                <c:pt idx="646">
                  <c:v>910</c:v>
                </c:pt>
                <c:pt idx="647">
                  <c:v>907.5</c:v>
                </c:pt>
                <c:pt idx="648">
                  <c:v>906.66666666666663</c:v>
                </c:pt>
                <c:pt idx="649">
                  <c:v>906.25</c:v>
                </c:pt>
                <c:pt idx="650">
                  <c:v>904.5</c:v>
                </c:pt>
                <c:pt idx="651">
                  <c:v>904</c:v>
                </c:pt>
                <c:pt idx="652">
                  <c:v>904</c:v>
                </c:pt>
                <c:pt idx="653">
                  <c:v>901</c:v>
                </c:pt>
                <c:pt idx="654">
                  <c:v>900</c:v>
                </c:pt>
                <c:pt idx="655">
                  <c:v>900</c:v>
                </c:pt>
                <c:pt idx="656">
                  <c:v>897.5</c:v>
                </c:pt>
                <c:pt idx="657">
                  <c:v>895</c:v>
                </c:pt>
                <c:pt idx="658">
                  <c:v>895</c:v>
                </c:pt>
                <c:pt idx="659">
                  <c:v>895</c:v>
                </c:pt>
                <c:pt idx="660">
                  <c:v>895</c:v>
                </c:pt>
                <c:pt idx="661">
                  <c:v>894</c:v>
                </c:pt>
                <c:pt idx="662">
                  <c:v>892.5</c:v>
                </c:pt>
                <c:pt idx="663">
                  <c:v>892.5</c:v>
                </c:pt>
                <c:pt idx="664">
                  <c:v>890</c:v>
                </c:pt>
                <c:pt idx="665">
                  <c:v>885</c:v>
                </c:pt>
                <c:pt idx="666">
                  <c:v>883</c:v>
                </c:pt>
                <c:pt idx="667">
                  <c:v>883</c:v>
                </c:pt>
                <c:pt idx="668">
                  <c:v>880</c:v>
                </c:pt>
                <c:pt idx="669">
                  <c:v>878.66666666666663</c:v>
                </c:pt>
                <c:pt idx="670">
                  <c:v>877.5</c:v>
                </c:pt>
                <c:pt idx="671">
                  <c:v>875</c:v>
                </c:pt>
                <c:pt idx="672">
                  <c:v>874.5</c:v>
                </c:pt>
                <c:pt idx="673">
                  <c:v>873.5</c:v>
                </c:pt>
                <c:pt idx="674">
                  <c:v>870</c:v>
                </c:pt>
                <c:pt idx="675">
                  <c:v>870</c:v>
                </c:pt>
                <c:pt idx="676">
                  <c:v>870</c:v>
                </c:pt>
                <c:pt idx="677">
                  <c:v>869</c:v>
                </c:pt>
                <c:pt idx="678">
                  <c:v>867.5</c:v>
                </c:pt>
                <c:pt idx="679">
                  <c:v>867</c:v>
                </c:pt>
                <c:pt idx="680">
                  <c:v>865</c:v>
                </c:pt>
                <c:pt idx="681">
                  <c:v>865</c:v>
                </c:pt>
                <c:pt idx="682">
                  <c:v>865</c:v>
                </c:pt>
                <c:pt idx="683">
                  <c:v>865</c:v>
                </c:pt>
                <c:pt idx="684">
                  <c:v>865</c:v>
                </c:pt>
                <c:pt idx="685">
                  <c:v>865</c:v>
                </c:pt>
                <c:pt idx="686">
                  <c:v>863.5</c:v>
                </c:pt>
                <c:pt idx="687">
                  <c:v>860</c:v>
                </c:pt>
                <c:pt idx="688">
                  <c:v>860</c:v>
                </c:pt>
                <c:pt idx="689">
                  <c:v>858</c:v>
                </c:pt>
                <c:pt idx="690">
                  <c:v>858</c:v>
                </c:pt>
                <c:pt idx="691">
                  <c:v>856.66666666666663</c:v>
                </c:pt>
                <c:pt idx="692">
                  <c:v>856.66666666666663</c:v>
                </c:pt>
                <c:pt idx="693">
                  <c:v>851.66666666666663</c:v>
                </c:pt>
                <c:pt idx="694">
                  <c:v>850</c:v>
                </c:pt>
                <c:pt idx="695">
                  <c:v>850</c:v>
                </c:pt>
                <c:pt idx="696">
                  <c:v>850</c:v>
                </c:pt>
                <c:pt idx="697">
                  <c:v>850</c:v>
                </c:pt>
                <c:pt idx="698">
                  <c:v>849</c:v>
                </c:pt>
                <c:pt idx="699">
                  <c:v>847.5</c:v>
                </c:pt>
                <c:pt idx="700">
                  <c:v>847.5</c:v>
                </c:pt>
                <c:pt idx="701">
                  <c:v>846.25</c:v>
                </c:pt>
                <c:pt idx="702">
                  <c:v>845</c:v>
                </c:pt>
                <c:pt idx="703">
                  <c:v>843</c:v>
                </c:pt>
                <c:pt idx="704">
                  <c:v>842.5</c:v>
                </c:pt>
                <c:pt idx="705">
                  <c:v>841.66666666666663</c:v>
                </c:pt>
                <c:pt idx="706">
                  <c:v>841.5</c:v>
                </c:pt>
                <c:pt idx="707">
                  <c:v>840</c:v>
                </c:pt>
                <c:pt idx="708">
                  <c:v>840</c:v>
                </c:pt>
                <c:pt idx="709">
                  <c:v>840</c:v>
                </c:pt>
                <c:pt idx="710">
                  <c:v>837.5</c:v>
                </c:pt>
                <c:pt idx="711">
                  <c:v>837.5</c:v>
                </c:pt>
                <c:pt idx="712">
                  <c:v>837.25</c:v>
                </c:pt>
                <c:pt idx="713">
                  <c:v>836.66666666666663</c:v>
                </c:pt>
                <c:pt idx="714">
                  <c:v>836</c:v>
                </c:pt>
                <c:pt idx="715">
                  <c:v>833.75</c:v>
                </c:pt>
                <c:pt idx="716">
                  <c:v>833.75</c:v>
                </c:pt>
                <c:pt idx="717">
                  <c:v>832</c:v>
                </c:pt>
                <c:pt idx="718">
                  <c:v>830</c:v>
                </c:pt>
                <c:pt idx="719">
                  <c:v>830</c:v>
                </c:pt>
                <c:pt idx="720">
                  <c:v>828</c:v>
                </c:pt>
                <c:pt idx="721">
                  <c:v>826</c:v>
                </c:pt>
                <c:pt idx="722">
                  <c:v>826</c:v>
                </c:pt>
                <c:pt idx="723">
                  <c:v>826</c:v>
                </c:pt>
                <c:pt idx="724">
                  <c:v>825</c:v>
                </c:pt>
                <c:pt idx="725">
                  <c:v>825</c:v>
                </c:pt>
                <c:pt idx="726">
                  <c:v>823.75</c:v>
                </c:pt>
                <c:pt idx="727">
                  <c:v>823.33333333333337</c:v>
                </c:pt>
                <c:pt idx="728">
                  <c:v>823.33333333333337</c:v>
                </c:pt>
                <c:pt idx="729">
                  <c:v>822.5</c:v>
                </c:pt>
                <c:pt idx="730">
                  <c:v>822</c:v>
                </c:pt>
                <c:pt idx="731">
                  <c:v>820</c:v>
                </c:pt>
                <c:pt idx="732">
                  <c:v>820</c:v>
                </c:pt>
                <c:pt idx="733">
                  <c:v>820</c:v>
                </c:pt>
                <c:pt idx="734">
                  <c:v>820</c:v>
                </c:pt>
                <c:pt idx="735">
                  <c:v>818.33333333333337</c:v>
                </c:pt>
                <c:pt idx="736">
                  <c:v>815</c:v>
                </c:pt>
                <c:pt idx="737">
                  <c:v>815</c:v>
                </c:pt>
                <c:pt idx="738">
                  <c:v>813</c:v>
                </c:pt>
                <c:pt idx="739">
                  <c:v>813</c:v>
                </c:pt>
                <c:pt idx="740">
                  <c:v>812.66666666666663</c:v>
                </c:pt>
                <c:pt idx="741">
                  <c:v>812.5</c:v>
                </c:pt>
                <c:pt idx="742">
                  <c:v>811.66666666666663</c:v>
                </c:pt>
                <c:pt idx="743">
                  <c:v>810.66666666666663</c:v>
                </c:pt>
                <c:pt idx="744">
                  <c:v>810</c:v>
                </c:pt>
                <c:pt idx="745">
                  <c:v>810</c:v>
                </c:pt>
                <c:pt idx="746">
                  <c:v>808.33333333333337</c:v>
                </c:pt>
                <c:pt idx="747">
                  <c:v>806.66666666666663</c:v>
                </c:pt>
                <c:pt idx="748">
                  <c:v>805</c:v>
                </c:pt>
                <c:pt idx="749">
                  <c:v>805</c:v>
                </c:pt>
                <c:pt idx="750">
                  <c:v>805</c:v>
                </c:pt>
                <c:pt idx="751">
                  <c:v>803.33333333333337</c:v>
                </c:pt>
                <c:pt idx="752">
                  <c:v>802</c:v>
                </c:pt>
                <c:pt idx="753">
                  <c:v>801.66666666666663</c:v>
                </c:pt>
                <c:pt idx="754">
                  <c:v>801.5</c:v>
                </c:pt>
                <c:pt idx="755">
                  <c:v>801.25</c:v>
                </c:pt>
                <c:pt idx="756">
                  <c:v>800.5</c:v>
                </c:pt>
                <c:pt idx="757">
                  <c:v>800</c:v>
                </c:pt>
                <c:pt idx="758">
                  <c:v>800</c:v>
                </c:pt>
                <c:pt idx="759">
                  <c:v>798.33333333333337</c:v>
                </c:pt>
                <c:pt idx="760">
                  <c:v>797.33333333333337</c:v>
                </c:pt>
                <c:pt idx="761">
                  <c:v>797</c:v>
                </c:pt>
                <c:pt idx="762">
                  <c:v>796.66666666666663</c:v>
                </c:pt>
                <c:pt idx="763">
                  <c:v>796</c:v>
                </c:pt>
                <c:pt idx="764">
                  <c:v>795.8</c:v>
                </c:pt>
                <c:pt idx="765">
                  <c:v>795</c:v>
                </c:pt>
                <c:pt idx="766">
                  <c:v>795</c:v>
                </c:pt>
                <c:pt idx="767">
                  <c:v>795</c:v>
                </c:pt>
                <c:pt idx="768">
                  <c:v>793.66666666666663</c:v>
                </c:pt>
                <c:pt idx="769">
                  <c:v>793.25</c:v>
                </c:pt>
                <c:pt idx="770">
                  <c:v>792.5</c:v>
                </c:pt>
                <c:pt idx="771">
                  <c:v>791.66666666666663</c:v>
                </c:pt>
                <c:pt idx="772">
                  <c:v>791.33333333333337</c:v>
                </c:pt>
                <c:pt idx="773">
                  <c:v>791.25</c:v>
                </c:pt>
                <c:pt idx="774">
                  <c:v>790</c:v>
                </c:pt>
                <c:pt idx="775">
                  <c:v>790</c:v>
                </c:pt>
                <c:pt idx="776">
                  <c:v>789</c:v>
                </c:pt>
                <c:pt idx="777">
                  <c:v>788</c:v>
                </c:pt>
                <c:pt idx="778">
                  <c:v>787.5</c:v>
                </c:pt>
                <c:pt idx="779">
                  <c:v>786.66666666666663</c:v>
                </c:pt>
                <c:pt idx="780">
                  <c:v>785</c:v>
                </c:pt>
                <c:pt idx="781">
                  <c:v>785</c:v>
                </c:pt>
                <c:pt idx="782">
                  <c:v>785</c:v>
                </c:pt>
                <c:pt idx="783">
                  <c:v>783.75</c:v>
                </c:pt>
                <c:pt idx="784">
                  <c:v>782.5</c:v>
                </c:pt>
                <c:pt idx="785">
                  <c:v>781.25</c:v>
                </c:pt>
                <c:pt idx="786">
                  <c:v>780</c:v>
                </c:pt>
                <c:pt idx="787">
                  <c:v>780</c:v>
                </c:pt>
                <c:pt idx="788">
                  <c:v>780</c:v>
                </c:pt>
                <c:pt idx="789">
                  <c:v>780</c:v>
                </c:pt>
                <c:pt idx="790">
                  <c:v>780</c:v>
                </c:pt>
                <c:pt idx="791">
                  <c:v>779.25</c:v>
                </c:pt>
                <c:pt idx="792">
                  <c:v>779</c:v>
                </c:pt>
                <c:pt idx="793">
                  <c:v>776.8</c:v>
                </c:pt>
                <c:pt idx="794">
                  <c:v>775</c:v>
                </c:pt>
                <c:pt idx="795">
                  <c:v>773.33333333333337</c:v>
                </c:pt>
                <c:pt idx="796">
                  <c:v>772.66666666666663</c:v>
                </c:pt>
                <c:pt idx="797">
                  <c:v>772.5</c:v>
                </c:pt>
                <c:pt idx="798">
                  <c:v>772</c:v>
                </c:pt>
                <c:pt idx="799">
                  <c:v>770</c:v>
                </c:pt>
                <c:pt idx="800">
                  <c:v>770</c:v>
                </c:pt>
                <c:pt idx="801">
                  <c:v>770</c:v>
                </c:pt>
                <c:pt idx="802">
                  <c:v>770</c:v>
                </c:pt>
                <c:pt idx="803">
                  <c:v>766.66666666666663</c:v>
                </c:pt>
                <c:pt idx="804">
                  <c:v>766.66666666666663</c:v>
                </c:pt>
                <c:pt idx="805">
                  <c:v>765</c:v>
                </c:pt>
                <c:pt idx="806">
                  <c:v>765</c:v>
                </c:pt>
                <c:pt idx="807">
                  <c:v>765</c:v>
                </c:pt>
                <c:pt idx="808">
                  <c:v>765</c:v>
                </c:pt>
                <c:pt idx="809">
                  <c:v>763.33333333333337</c:v>
                </c:pt>
                <c:pt idx="810">
                  <c:v>763.33333333333337</c:v>
                </c:pt>
                <c:pt idx="811">
                  <c:v>763</c:v>
                </c:pt>
                <c:pt idx="812">
                  <c:v>762.5</c:v>
                </c:pt>
                <c:pt idx="813">
                  <c:v>760</c:v>
                </c:pt>
                <c:pt idx="814">
                  <c:v>760</c:v>
                </c:pt>
                <c:pt idx="815">
                  <c:v>758.33333333333337</c:v>
                </c:pt>
                <c:pt idx="816">
                  <c:v>758</c:v>
                </c:pt>
                <c:pt idx="817">
                  <c:v>758</c:v>
                </c:pt>
                <c:pt idx="818">
                  <c:v>757.5</c:v>
                </c:pt>
                <c:pt idx="819">
                  <c:v>757.5</c:v>
                </c:pt>
                <c:pt idx="820">
                  <c:v>756.66666666666663</c:v>
                </c:pt>
                <c:pt idx="821">
                  <c:v>756.66666666666663</c:v>
                </c:pt>
                <c:pt idx="822">
                  <c:v>756</c:v>
                </c:pt>
                <c:pt idx="823">
                  <c:v>753.33333333333337</c:v>
                </c:pt>
                <c:pt idx="824">
                  <c:v>753.33333333333337</c:v>
                </c:pt>
                <c:pt idx="825">
                  <c:v>752</c:v>
                </c:pt>
                <c:pt idx="826">
                  <c:v>751</c:v>
                </c:pt>
                <c:pt idx="827">
                  <c:v>750</c:v>
                </c:pt>
                <c:pt idx="828">
                  <c:v>748.5</c:v>
                </c:pt>
                <c:pt idx="829">
                  <c:v>748.33333333333337</c:v>
                </c:pt>
                <c:pt idx="830">
                  <c:v>748.25</c:v>
                </c:pt>
                <c:pt idx="831">
                  <c:v>748</c:v>
                </c:pt>
                <c:pt idx="832">
                  <c:v>748</c:v>
                </c:pt>
                <c:pt idx="833">
                  <c:v>746.66666666666663</c:v>
                </c:pt>
                <c:pt idx="834">
                  <c:v>746.66666666666663</c:v>
                </c:pt>
                <c:pt idx="835">
                  <c:v>746.33333333333337</c:v>
                </c:pt>
                <c:pt idx="836">
                  <c:v>745</c:v>
                </c:pt>
                <c:pt idx="837">
                  <c:v>744.66666666666663</c:v>
                </c:pt>
                <c:pt idx="838">
                  <c:v>743.75</c:v>
                </c:pt>
                <c:pt idx="839">
                  <c:v>742.5</c:v>
                </c:pt>
                <c:pt idx="840">
                  <c:v>742.5</c:v>
                </c:pt>
                <c:pt idx="841">
                  <c:v>740</c:v>
                </c:pt>
                <c:pt idx="842">
                  <c:v>740</c:v>
                </c:pt>
                <c:pt idx="843">
                  <c:v>737.5</c:v>
                </c:pt>
                <c:pt idx="844">
                  <c:v>735.5</c:v>
                </c:pt>
                <c:pt idx="845">
                  <c:v>735.33333333333337</c:v>
                </c:pt>
                <c:pt idx="846">
                  <c:v>735</c:v>
                </c:pt>
                <c:pt idx="847">
                  <c:v>735</c:v>
                </c:pt>
                <c:pt idx="848">
                  <c:v>734.33333333333337</c:v>
                </c:pt>
                <c:pt idx="849">
                  <c:v>734</c:v>
                </c:pt>
                <c:pt idx="850">
                  <c:v>734</c:v>
                </c:pt>
                <c:pt idx="851">
                  <c:v>733.75</c:v>
                </c:pt>
                <c:pt idx="852">
                  <c:v>733.33333333333337</c:v>
                </c:pt>
                <c:pt idx="853">
                  <c:v>733.33333333333337</c:v>
                </c:pt>
                <c:pt idx="854">
                  <c:v>732.5</c:v>
                </c:pt>
                <c:pt idx="855">
                  <c:v>732.5</c:v>
                </c:pt>
                <c:pt idx="856">
                  <c:v>731.16666666666663</c:v>
                </c:pt>
                <c:pt idx="857">
                  <c:v>731</c:v>
                </c:pt>
                <c:pt idx="858">
                  <c:v>730</c:v>
                </c:pt>
                <c:pt idx="859">
                  <c:v>728</c:v>
                </c:pt>
                <c:pt idx="860">
                  <c:v>727.75</c:v>
                </c:pt>
                <c:pt idx="861">
                  <c:v>727.5</c:v>
                </c:pt>
                <c:pt idx="862">
                  <c:v>726.66666666666663</c:v>
                </c:pt>
                <c:pt idx="863">
                  <c:v>726.25</c:v>
                </c:pt>
                <c:pt idx="864">
                  <c:v>725</c:v>
                </c:pt>
                <c:pt idx="865">
                  <c:v>725</c:v>
                </c:pt>
                <c:pt idx="866">
                  <c:v>722.5</c:v>
                </c:pt>
                <c:pt idx="867">
                  <c:v>721.33333333333337</c:v>
                </c:pt>
                <c:pt idx="868">
                  <c:v>720</c:v>
                </c:pt>
                <c:pt idx="869">
                  <c:v>720</c:v>
                </c:pt>
                <c:pt idx="870">
                  <c:v>718.66666666666663</c:v>
                </c:pt>
                <c:pt idx="871">
                  <c:v>718.33333333333337</c:v>
                </c:pt>
                <c:pt idx="872">
                  <c:v>718</c:v>
                </c:pt>
                <c:pt idx="873">
                  <c:v>717.8</c:v>
                </c:pt>
                <c:pt idx="874">
                  <c:v>716.66666666666663</c:v>
                </c:pt>
                <c:pt idx="875">
                  <c:v>713</c:v>
                </c:pt>
                <c:pt idx="876">
                  <c:v>712.5</c:v>
                </c:pt>
                <c:pt idx="877">
                  <c:v>711</c:v>
                </c:pt>
                <c:pt idx="878">
                  <c:v>711</c:v>
                </c:pt>
                <c:pt idx="879">
                  <c:v>710</c:v>
                </c:pt>
                <c:pt idx="880">
                  <c:v>710</c:v>
                </c:pt>
                <c:pt idx="881">
                  <c:v>710</c:v>
                </c:pt>
                <c:pt idx="882">
                  <c:v>710</c:v>
                </c:pt>
                <c:pt idx="883">
                  <c:v>708</c:v>
                </c:pt>
                <c:pt idx="884">
                  <c:v>707.5</c:v>
                </c:pt>
                <c:pt idx="885">
                  <c:v>707.5</c:v>
                </c:pt>
                <c:pt idx="886">
                  <c:v>706</c:v>
                </c:pt>
                <c:pt idx="887">
                  <c:v>705</c:v>
                </c:pt>
                <c:pt idx="888">
                  <c:v>705</c:v>
                </c:pt>
                <c:pt idx="889">
                  <c:v>704.5</c:v>
                </c:pt>
                <c:pt idx="890">
                  <c:v>704.33333333333337</c:v>
                </c:pt>
                <c:pt idx="891">
                  <c:v>704.33333333333337</c:v>
                </c:pt>
                <c:pt idx="892">
                  <c:v>704</c:v>
                </c:pt>
                <c:pt idx="893">
                  <c:v>703.33333333333337</c:v>
                </c:pt>
                <c:pt idx="894">
                  <c:v>703</c:v>
                </c:pt>
                <c:pt idx="895">
                  <c:v>702.5</c:v>
                </c:pt>
                <c:pt idx="896">
                  <c:v>700.83333333333337</c:v>
                </c:pt>
                <c:pt idx="897">
                  <c:v>700</c:v>
                </c:pt>
                <c:pt idx="898">
                  <c:v>700</c:v>
                </c:pt>
                <c:pt idx="899">
                  <c:v>700</c:v>
                </c:pt>
                <c:pt idx="900">
                  <c:v>700</c:v>
                </c:pt>
                <c:pt idx="901">
                  <c:v>697</c:v>
                </c:pt>
                <c:pt idx="902">
                  <c:v>696.5</c:v>
                </c:pt>
                <c:pt idx="903">
                  <c:v>696.25</c:v>
                </c:pt>
                <c:pt idx="904">
                  <c:v>696</c:v>
                </c:pt>
                <c:pt idx="905">
                  <c:v>695.5</c:v>
                </c:pt>
                <c:pt idx="906">
                  <c:v>695</c:v>
                </c:pt>
                <c:pt idx="907">
                  <c:v>695</c:v>
                </c:pt>
                <c:pt idx="908">
                  <c:v>694.66666666666663</c:v>
                </c:pt>
                <c:pt idx="909">
                  <c:v>694</c:v>
                </c:pt>
                <c:pt idx="910">
                  <c:v>692.5</c:v>
                </c:pt>
                <c:pt idx="911">
                  <c:v>692.5</c:v>
                </c:pt>
                <c:pt idx="912">
                  <c:v>692</c:v>
                </c:pt>
                <c:pt idx="913">
                  <c:v>691.25</c:v>
                </c:pt>
                <c:pt idx="914">
                  <c:v>691.25</c:v>
                </c:pt>
                <c:pt idx="915">
                  <c:v>691</c:v>
                </c:pt>
                <c:pt idx="916">
                  <c:v>690</c:v>
                </c:pt>
                <c:pt idx="917">
                  <c:v>689</c:v>
                </c:pt>
                <c:pt idx="918">
                  <c:v>688.5</c:v>
                </c:pt>
                <c:pt idx="919">
                  <c:v>686.66666666666663</c:v>
                </c:pt>
                <c:pt idx="920">
                  <c:v>686.25</c:v>
                </c:pt>
                <c:pt idx="921">
                  <c:v>685</c:v>
                </c:pt>
                <c:pt idx="922">
                  <c:v>685</c:v>
                </c:pt>
                <c:pt idx="923">
                  <c:v>685</c:v>
                </c:pt>
                <c:pt idx="924">
                  <c:v>685</c:v>
                </c:pt>
                <c:pt idx="925">
                  <c:v>683.33333333333337</c:v>
                </c:pt>
                <c:pt idx="926">
                  <c:v>683</c:v>
                </c:pt>
                <c:pt idx="927">
                  <c:v>682</c:v>
                </c:pt>
                <c:pt idx="928">
                  <c:v>682</c:v>
                </c:pt>
                <c:pt idx="929">
                  <c:v>681.2</c:v>
                </c:pt>
                <c:pt idx="930">
                  <c:v>678.66666666666663</c:v>
                </c:pt>
                <c:pt idx="931">
                  <c:v>675.66666666666663</c:v>
                </c:pt>
                <c:pt idx="932">
                  <c:v>675</c:v>
                </c:pt>
                <c:pt idx="933">
                  <c:v>675</c:v>
                </c:pt>
                <c:pt idx="934">
                  <c:v>675</c:v>
                </c:pt>
                <c:pt idx="935">
                  <c:v>675</c:v>
                </c:pt>
                <c:pt idx="936">
                  <c:v>675</c:v>
                </c:pt>
                <c:pt idx="937">
                  <c:v>672.33333333333337</c:v>
                </c:pt>
                <c:pt idx="938">
                  <c:v>670.5</c:v>
                </c:pt>
                <c:pt idx="939">
                  <c:v>670</c:v>
                </c:pt>
                <c:pt idx="940">
                  <c:v>669</c:v>
                </c:pt>
                <c:pt idx="941">
                  <c:v>668.33333333333337</c:v>
                </c:pt>
                <c:pt idx="942">
                  <c:v>666.66666666666663</c:v>
                </c:pt>
                <c:pt idx="943">
                  <c:v>665</c:v>
                </c:pt>
                <c:pt idx="944">
                  <c:v>665</c:v>
                </c:pt>
                <c:pt idx="945">
                  <c:v>665</c:v>
                </c:pt>
                <c:pt idx="946">
                  <c:v>663.75</c:v>
                </c:pt>
                <c:pt idx="947">
                  <c:v>663</c:v>
                </c:pt>
                <c:pt idx="948">
                  <c:v>660</c:v>
                </c:pt>
                <c:pt idx="949">
                  <c:v>660</c:v>
                </c:pt>
                <c:pt idx="950">
                  <c:v>660</c:v>
                </c:pt>
                <c:pt idx="951">
                  <c:v>660</c:v>
                </c:pt>
                <c:pt idx="952">
                  <c:v>660</c:v>
                </c:pt>
                <c:pt idx="953">
                  <c:v>660</c:v>
                </c:pt>
                <c:pt idx="954">
                  <c:v>658.33333333333337</c:v>
                </c:pt>
                <c:pt idx="955">
                  <c:v>657</c:v>
                </c:pt>
                <c:pt idx="956">
                  <c:v>655</c:v>
                </c:pt>
                <c:pt idx="957">
                  <c:v>655</c:v>
                </c:pt>
                <c:pt idx="958">
                  <c:v>653.75</c:v>
                </c:pt>
                <c:pt idx="959">
                  <c:v>653.33333333333337</c:v>
                </c:pt>
                <c:pt idx="960">
                  <c:v>653.33333333333337</c:v>
                </c:pt>
                <c:pt idx="961">
                  <c:v>652.5</c:v>
                </c:pt>
                <c:pt idx="962">
                  <c:v>651.66666666666663</c:v>
                </c:pt>
                <c:pt idx="963">
                  <c:v>651.5</c:v>
                </c:pt>
                <c:pt idx="964">
                  <c:v>651.25</c:v>
                </c:pt>
                <c:pt idx="965">
                  <c:v>650</c:v>
                </c:pt>
                <c:pt idx="966">
                  <c:v>650</c:v>
                </c:pt>
                <c:pt idx="967">
                  <c:v>650</c:v>
                </c:pt>
                <c:pt idx="968">
                  <c:v>650</c:v>
                </c:pt>
                <c:pt idx="969">
                  <c:v>650</c:v>
                </c:pt>
                <c:pt idx="970">
                  <c:v>650</c:v>
                </c:pt>
                <c:pt idx="971">
                  <c:v>650</c:v>
                </c:pt>
                <c:pt idx="972">
                  <c:v>650</c:v>
                </c:pt>
                <c:pt idx="973">
                  <c:v>648.5</c:v>
                </c:pt>
                <c:pt idx="974">
                  <c:v>647</c:v>
                </c:pt>
                <c:pt idx="975">
                  <c:v>646.875</c:v>
                </c:pt>
                <c:pt idx="976">
                  <c:v>646.75</c:v>
                </c:pt>
                <c:pt idx="977">
                  <c:v>646.66666666666663</c:v>
                </c:pt>
                <c:pt idx="978">
                  <c:v>645</c:v>
                </c:pt>
                <c:pt idx="979">
                  <c:v>642.5</c:v>
                </c:pt>
                <c:pt idx="980">
                  <c:v>642.33333333333337</c:v>
                </c:pt>
                <c:pt idx="981">
                  <c:v>642</c:v>
                </c:pt>
                <c:pt idx="982">
                  <c:v>641.66666666666663</c:v>
                </c:pt>
                <c:pt idx="983">
                  <c:v>640.5</c:v>
                </c:pt>
                <c:pt idx="984">
                  <c:v>640.5</c:v>
                </c:pt>
                <c:pt idx="985">
                  <c:v>640</c:v>
                </c:pt>
                <c:pt idx="986">
                  <c:v>640</c:v>
                </c:pt>
                <c:pt idx="987">
                  <c:v>640</c:v>
                </c:pt>
                <c:pt idx="988">
                  <c:v>640</c:v>
                </c:pt>
                <c:pt idx="989">
                  <c:v>637</c:v>
                </c:pt>
                <c:pt idx="990">
                  <c:v>636.66666666666663</c:v>
                </c:pt>
                <c:pt idx="991">
                  <c:v>635</c:v>
                </c:pt>
                <c:pt idx="992">
                  <c:v>635</c:v>
                </c:pt>
                <c:pt idx="993">
                  <c:v>635</c:v>
                </c:pt>
                <c:pt idx="994">
                  <c:v>635</c:v>
                </c:pt>
                <c:pt idx="995">
                  <c:v>633.33333333333337</c:v>
                </c:pt>
                <c:pt idx="996">
                  <c:v>632.5</c:v>
                </c:pt>
                <c:pt idx="997">
                  <c:v>630.5</c:v>
                </c:pt>
                <c:pt idx="998">
                  <c:v>630</c:v>
                </c:pt>
                <c:pt idx="999">
                  <c:v>630</c:v>
                </c:pt>
                <c:pt idx="1000">
                  <c:v>630</c:v>
                </c:pt>
                <c:pt idx="1001">
                  <c:v>630</c:v>
                </c:pt>
                <c:pt idx="1002">
                  <c:v>628</c:v>
                </c:pt>
                <c:pt idx="1003">
                  <c:v>627.5</c:v>
                </c:pt>
                <c:pt idx="1004">
                  <c:v>627.5</c:v>
                </c:pt>
                <c:pt idx="1005">
                  <c:v>626.66666666666663</c:v>
                </c:pt>
                <c:pt idx="1006">
                  <c:v>626</c:v>
                </c:pt>
                <c:pt idx="1007">
                  <c:v>625</c:v>
                </c:pt>
                <c:pt idx="1008">
                  <c:v>625</c:v>
                </c:pt>
                <c:pt idx="1009">
                  <c:v>625</c:v>
                </c:pt>
                <c:pt idx="1010">
                  <c:v>625</c:v>
                </c:pt>
                <c:pt idx="1011">
                  <c:v>624</c:v>
                </c:pt>
                <c:pt idx="1012">
                  <c:v>624</c:v>
                </c:pt>
                <c:pt idx="1013">
                  <c:v>623.33333333333337</c:v>
                </c:pt>
                <c:pt idx="1014">
                  <c:v>623.33333333333337</c:v>
                </c:pt>
                <c:pt idx="1015">
                  <c:v>623</c:v>
                </c:pt>
                <c:pt idx="1016">
                  <c:v>622.79999999999995</c:v>
                </c:pt>
                <c:pt idx="1017">
                  <c:v>622.25</c:v>
                </c:pt>
                <c:pt idx="1018">
                  <c:v>622</c:v>
                </c:pt>
                <c:pt idx="1019">
                  <c:v>621.5</c:v>
                </c:pt>
                <c:pt idx="1020">
                  <c:v>621</c:v>
                </c:pt>
                <c:pt idx="1021">
                  <c:v>620</c:v>
                </c:pt>
                <c:pt idx="1022">
                  <c:v>620</c:v>
                </c:pt>
                <c:pt idx="1023">
                  <c:v>620</c:v>
                </c:pt>
                <c:pt idx="1024">
                  <c:v>620</c:v>
                </c:pt>
                <c:pt idx="1025">
                  <c:v>620</c:v>
                </c:pt>
                <c:pt idx="1026">
                  <c:v>620</c:v>
                </c:pt>
                <c:pt idx="1027">
                  <c:v>618</c:v>
                </c:pt>
                <c:pt idx="1028">
                  <c:v>617.22222222222217</c:v>
                </c:pt>
                <c:pt idx="1029">
                  <c:v>617</c:v>
                </c:pt>
                <c:pt idx="1030">
                  <c:v>617</c:v>
                </c:pt>
                <c:pt idx="1031">
                  <c:v>615</c:v>
                </c:pt>
                <c:pt idx="1032">
                  <c:v>615</c:v>
                </c:pt>
                <c:pt idx="1033">
                  <c:v>615</c:v>
                </c:pt>
                <c:pt idx="1034">
                  <c:v>615</c:v>
                </c:pt>
                <c:pt idx="1035">
                  <c:v>613.79999999999995</c:v>
                </c:pt>
                <c:pt idx="1036">
                  <c:v>613.5</c:v>
                </c:pt>
                <c:pt idx="1037">
                  <c:v>613.33333333333337</c:v>
                </c:pt>
                <c:pt idx="1038">
                  <c:v>613.33333333333337</c:v>
                </c:pt>
                <c:pt idx="1039">
                  <c:v>613.33333333333337</c:v>
                </c:pt>
                <c:pt idx="1040">
                  <c:v>612.5</c:v>
                </c:pt>
                <c:pt idx="1041">
                  <c:v>611</c:v>
                </c:pt>
                <c:pt idx="1042">
                  <c:v>611</c:v>
                </c:pt>
                <c:pt idx="1043">
                  <c:v>611</c:v>
                </c:pt>
                <c:pt idx="1044">
                  <c:v>610.5</c:v>
                </c:pt>
                <c:pt idx="1045">
                  <c:v>610</c:v>
                </c:pt>
                <c:pt idx="1046">
                  <c:v>610</c:v>
                </c:pt>
                <c:pt idx="1047">
                  <c:v>610</c:v>
                </c:pt>
                <c:pt idx="1048">
                  <c:v>610</c:v>
                </c:pt>
                <c:pt idx="1049">
                  <c:v>610</c:v>
                </c:pt>
                <c:pt idx="1050">
                  <c:v>608.75</c:v>
                </c:pt>
                <c:pt idx="1051">
                  <c:v>608.33333333333337</c:v>
                </c:pt>
                <c:pt idx="1052">
                  <c:v>608</c:v>
                </c:pt>
                <c:pt idx="1053">
                  <c:v>607.5</c:v>
                </c:pt>
                <c:pt idx="1054">
                  <c:v>606.66666666666663</c:v>
                </c:pt>
                <c:pt idx="1055">
                  <c:v>606.25</c:v>
                </c:pt>
                <c:pt idx="1056">
                  <c:v>606</c:v>
                </c:pt>
                <c:pt idx="1057">
                  <c:v>606</c:v>
                </c:pt>
                <c:pt idx="1058">
                  <c:v>605</c:v>
                </c:pt>
                <c:pt idx="1059">
                  <c:v>605</c:v>
                </c:pt>
                <c:pt idx="1060">
                  <c:v>605</c:v>
                </c:pt>
                <c:pt idx="1061">
                  <c:v>604</c:v>
                </c:pt>
                <c:pt idx="1062">
                  <c:v>603.33333333333337</c:v>
                </c:pt>
                <c:pt idx="1063">
                  <c:v>603.33333333333337</c:v>
                </c:pt>
                <c:pt idx="1064">
                  <c:v>603.33333333333337</c:v>
                </c:pt>
                <c:pt idx="1065">
                  <c:v>603</c:v>
                </c:pt>
                <c:pt idx="1066">
                  <c:v>602.5</c:v>
                </c:pt>
                <c:pt idx="1067">
                  <c:v>601.66666666666663</c:v>
                </c:pt>
                <c:pt idx="1068">
                  <c:v>601.66666666666663</c:v>
                </c:pt>
                <c:pt idx="1069">
                  <c:v>600.33333333333337</c:v>
                </c:pt>
                <c:pt idx="1070">
                  <c:v>600</c:v>
                </c:pt>
                <c:pt idx="1071">
                  <c:v>600</c:v>
                </c:pt>
                <c:pt idx="1072">
                  <c:v>600</c:v>
                </c:pt>
                <c:pt idx="1073">
                  <c:v>599.25</c:v>
                </c:pt>
                <c:pt idx="1074">
                  <c:v>599</c:v>
                </c:pt>
                <c:pt idx="1075">
                  <c:v>597.5</c:v>
                </c:pt>
                <c:pt idx="1076">
                  <c:v>596.5</c:v>
                </c:pt>
                <c:pt idx="1077">
                  <c:v>596.25</c:v>
                </c:pt>
                <c:pt idx="1078">
                  <c:v>595</c:v>
                </c:pt>
                <c:pt idx="1079">
                  <c:v>595</c:v>
                </c:pt>
                <c:pt idx="1080">
                  <c:v>595</c:v>
                </c:pt>
                <c:pt idx="1081">
                  <c:v>594.75</c:v>
                </c:pt>
                <c:pt idx="1082">
                  <c:v>593.75</c:v>
                </c:pt>
                <c:pt idx="1083">
                  <c:v>593.5</c:v>
                </c:pt>
                <c:pt idx="1084">
                  <c:v>593.33333333333337</c:v>
                </c:pt>
                <c:pt idx="1085">
                  <c:v>593.33333333333337</c:v>
                </c:pt>
                <c:pt idx="1086">
                  <c:v>592.5</c:v>
                </c:pt>
                <c:pt idx="1087">
                  <c:v>590.66666666666663</c:v>
                </c:pt>
                <c:pt idx="1088">
                  <c:v>590</c:v>
                </c:pt>
                <c:pt idx="1089">
                  <c:v>590</c:v>
                </c:pt>
                <c:pt idx="1090">
                  <c:v>587.5</c:v>
                </c:pt>
                <c:pt idx="1091">
                  <c:v>587</c:v>
                </c:pt>
                <c:pt idx="1092">
                  <c:v>585</c:v>
                </c:pt>
                <c:pt idx="1093">
                  <c:v>585</c:v>
                </c:pt>
                <c:pt idx="1094">
                  <c:v>585</c:v>
                </c:pt>
                <c:pt idx="1095">
                  <c:v>583.5</c:v>
                </c:pt>
                <c:pt idx="1096">
                  <c:v>583.33333333333337</c:v>
                </c:pt>
                <c:pt idx="1097">
                  <c:v>583.33333333333337</c:v>
                </c:pt>
                <c:pt idx="1098">
                  <c:v>582.75</c:v>
                </c:pt>
                <c:pt idx="1099">
                  <c:v>582.75</c:v>
                </c:pt>
                <c:pt idx="1100">
                  <c:v>581.25</c:v>
                </c:pt>
                <c:pt idx="1101">
                  <c:v>580</c:v>
                </c:pt>
                <c:pt idx="1102">
                  <c:v>580</c:v>
                </c:pt>
                <c:pt idx="1103">
                  <c:v>580</c:v>
                </c:pt>
                <c:pt idx="1104">
                  <c:v>579</c:v>
                </c:pt>
                <c:pt idx="1105">
                  <c:v>579</c:v>
                </c:pt>
                <c:pt idx="1106">
                  <c:v>577.66666666666663</c:v>
                </c:pt>
                <c:pt idx="1107">
                  <c:v>576.66666666666663</c:v>
                </c:pt>
                <c:pt idx="1108">
                  <c:v>576.6</c:v>
                </c:pt>
                <c:pt idx="1109">
                  <c:v>576.5</c:v>
                </c:pt>
                <c:pt idx="1110">
                  <c:v>575</c:v>
                </c:pt>
                <c:pt idx="1111">
                  <c:v>575</c:v>
                </c:pt>
                <c:pt idx="1112">
                  <c:v>572</c:v>
                </c:pt>
                <c:pt idx="1113">
                  <c:v>570</c:v>
                </c:pt>
                <c:pt idx="1114">
                  <c:v>570</c:v>
                </c:pt>
                <c:pt idx="1115">
                  <c:v>570</c:v>
                </c:pt>
                <c:pt idx="1116">
                  <c:v>570</c:v>
                </c:pt>
                <c:pt idx="1117">
                  <c:v>570</c:v>
                </c:pt>
                <c:pt idx="1118">
                  <c:v>570</c:v>
                </c:pt>
                <c:pt idx="1119">
                  <c:v>568.75</c:v>
                </c:pt>
                <c:pt idx="1120">
                  <c:v>568.75</c:v>
                </c:pt>
                <c:pt idx="1121">
                  <c:v>567.5</c:v>
                </c:pt>
                <c:pt idx="1122">
                  <c:v>567.5</c:v>
                </c:pt>
                <c:pt idx="1123">
                  <c:v>566.66666666666663</c:v>
                </c:pt>
                <c:pt idx="1124">
                  <c:v>566.66666666666663</c:v>
                </c:pt>
                <c:pt idx="1125">
                  <c:v>566.25</c:v>
                </c:pt>
                <c:pt idx="1126">
                  <c:v>566</c:v>
                </c:pt>
                <c:pt idx="1127">
                  <c:v>565</c:v>
                </c:pt>
                <c:pt idx="1128">
                  <c:v>565</c:v>
                </c:pt>
                <c:pt idx="1129">
                  <c:v>565</c:v>
                </c:pt>
                <c:pt idx="1130">
                  <c:v>565</c:v>
                </c:pt>
                <c:pt idx="1131">
                  <c:v>564</c:v>
                </c:pt>
                <c:pt idx="1132">
                  <c:v>563.33333333333337</c:v>
                </c:pt>
                <c:pt idx="1133">
                  <c:v>562.85714285714289</c:v>
                </c:pt>
                <c:pt idx="1134">
                  <c:v>561</c:v>
                </c:pt>
                <c:pt idx="1135">
                  <c:v>561</c:v>
                </c:pt>
                <c:pt idx="1136">
                  <c:v>560</c:v>
                </c:pt>
                <c:pt idx="1137">
                  <c:v>560</c:v>
                </c:pt>
                <c:pt idx="1138">
                  <c:v>560</c:v>
                </c:pt>
                <c:pt idx="1139">
                  <c:v>557.5</c:v>
                </c:pt>
                <c:pt idx="1140">
                  <c:v>557.5</c:v>
                </c:pt>
                <c:pt idx="1141">
                  <c:v>557.33333333333337</c:v>
                </c:pt>
                <c:pt idx="1142">
                  <c:v>557</c:v>
                </c:pt>
                <c:pt idx="1143">
                  <c:v>556.75</c:v>
                </c:pt>
                <c:pt idx="1144">
                  <c:v>556.25</c:v>
                </c:pt>
                <c:pt idx="1145">
                  <c:v>556.25</c:v>
                </c:pt>
                <c:pt idx="1146">
                  <c:v>555</c:v>
                </c:pt>
                <c:pt idx="1147">
                  <c:v>553.5</c:v>
                </c:pt>
                <c:pt idx="1148">
                  <c:v>552.5</c:v>
                </c:pt>
                <c:pt idx="1149">
                  <c:v>552.5</c:v>
                </c:pt>
                <c:pt idx="1150">
                  <c:v>551.5</c:v>
                </c:pt>
                <c:pt idx="1151">
                  <c:v>551.25</c:v>
                </c:pt>
                <c:pt idx="1152">
                  <c:v>550</c:v>
                </c:pt>
                <c:pt idx="1153">
                  <c:v>550</c:v>
                </c:pt>
                <c:pt idx="1154">
                  <c:v>550</c:v>
                </c:pt>
                <c:pt idx="1155">
                  <c:v>550</c:v>
                </c:pt>
                <c:pt idx="1156">
                  <c:v>550</c:v>
                </c:pt>
                <c:pt idx="1157">
                  <c:v>550</c:v>
                </c:pt>
                <c:pt idx="1158">
                  <c:v>548.75</c:v>
                </c:pt>
                <c:pt idx="1159">
                  <c:v>548.33333333333337</c:v>
                </c:pt>
                <c:pt idx="1160">
                  <c:v>547.5</c:v>
                </c:pt>
                <c:pt idx="1161">
                  <c:v>547.5</c:v>
                </c:pt>
                <c:pt idx="1162">
                  <c:v>547.5</c:v>
                </c:pt>
                <c:pt idx="1163">
                  <c:v>547.25</c:v>
                </c:pt>
                <c:pt idx="1164">
                  <c:v>547</c:v>
                </c:pt>
                <c:pt idx="1165">
                  <c:v>546.66666666666663</c:v>
                </c:pt>
                <c:pt idx="1166">
                  <c:v>546.66666666666663</c:v>
                </c:pt>
                <c:pt idx="1167">
                  <c:v>546.66666666666663</c:v>
                </c:pt>
                <c:pt idx="1168">
                  <c:v>546</c:v>
                </c:pt>
                <c:pt idx="1169">
                  <c:v>545.5</c:v>
                </c:pt>
                <c:pt idx="1170">
                  <c:v>545</c:v>
                </c:pt>
                <c:pt idx="1171">
                  <c:v>545</c:v>
                </c:pt>
                <c:pt idx="1172">
                  <c:v>545</c:v>
                </c:pt>
                <c:pt idx="1173">
                  <c:v>545</c:v>
                </c:pt>
                <c:pt idx="1174">
                  <c:v>545</c:v>
                </c:pt>
                <c:pt idx="1175">
                  <c:v>545</c:v>
                </c:pt>
                <c:pt idx="1176">
                  <c:v>545</c:v>
                </c:pt>
                <c:pt idx="1177">
                  <c:v>541</c:v>
                </c:pt>
                <c:pt idx="1178">
                  <c:v>540</c:v>
                </c:pt>
                <c:pt idx="1179">
                  <c:v>540</c:v>
                </c:pt>
                <c:pt idx="1180">
                  <c:v>540</c:v>
                </c:pt>
                <c:pt idx="1181">
                  <c:v>540</c:v>
                </c:pt>
                <c:pt idx="1182">
                  <c:v>539.5</c:v>
                </c:pt>
                <c:pt idx="1183">
                  <c:v>538.5</c:v>
                </c:pt>
                <c:pt idx="1184">
                  <c:v>538.5</c:v>
                </c:pt>
                <c:pt idx="1185">
                  <c:v>538.33333333333337</c:v>
                </c:pt>
                <c:pt idx="1186">
                  <c:v>538.33333333333337</c:v>
                </c:pt>
                <c:pt idx="1187">
                  <c:v>538.33333333333337</c:v>
                </c:pt>
                <c:pt idx="1188">
                  <c:v>538</c:v>
                </c:pt>
                <c:pt idx="1189">
                  <c:v>538</c:v>
                </c:pt>
                <c:pt idx="1190">
                  <c:v>538</c:v>
                </c:pt>
                <c:pt idx="1191">
                  <c:v>537.5</c:v>
                </c:pt>
                <c:pt idx="1192">
                  <c:v>536.66666666666663</c:v>
                </c:pt>
                <c:pt idx="1193">
                  <c:v>535</c:v>
                </c:pt>
                <c:pt idx="1194">
                  <c:v>535</c:v>
                </c:pt>
                <c:pt idx="1195">
                  <c:v>535</c:v>
                </c:pt>
                <c:pt idx="1196">
                  <c:v>533.5</c:v>
                </c:pt>
                <c:pt idx="1197">
                  <c:v>533.33333333333337</c:v>
                </c:pt>
                <c:pt idx="1198">
                  <c:v>533.33333333333337</c:v>
                </c:pt>
                <c:pt idx="1199">
                  <c:v>533</c:v>
                </c:pt>
                <c:pt idx="1200">
                  <c:v>533</c:v>
                </c:pt>
                <c:pt idx="1201">
                  <c:v>532.75</c:v>
                </c:pt>
                <c:pt idx="1202">
                  <c:v>532.5</c:v>
                </c:pt>
                <c:pt idx="1203">
                  <c:v>532</c:v>
                </c:pt>
                <c:pt idx="1204">
                  <c:v>531.66666666666663</c:v>
                </c:pt>
                <c:pt idx="1205">
                  <c:v>531</c:v>
                </c:pt>
                <c:pt idx="1206">
                  <c:v>530</c:v>
                </c:pt>
                <c:pt idx="1207">
                  <c:v>530</c:v>
                </c:pt>
                <c:pt idx="1208">
                  <c:v>530</c:v>
                </c:pt>
                <c:pt idx="1209">
                  <c:v>530</c:v>
                </c:pt>
                <c:pt idx="1210">
                  <c:v>530</c:v>
                </c:pt>
                <c:pt idx="1211">
                  <c:v>528.33333333333337</c:v>
                </c:pt>
                <c:pt idx="1212">
                  <c:v>528</c:v>
                </c:pt>
                <c:pt idx="1213">
                  <c:v>527.75</c:v>
                </c:pt>
                <c:pt idx="1214">
                  <c:v>527.5</c:v>
                </c:pt>
                <c:pt idx="1215">
                  <c:v>527</c:v>
                </c:pt>
                <c:pt idx="1216">
                  <c:v>526.25</c:v>
                </c:pt>
                <c:pt idx="1217">
                  <c:v>520</c:v>
                </c:pt>
                <c:pt idx="1218">
                  <c:v>520</c:v>
                </c:pt>
                <c:pt idx="1219">
                  <c:v>520</c:v>
                </c:pt>
                <c:pt idx="1220">
                  <c:v>520</c:v>
                </c:pt>
                <c:pt idx="1221">
                  <c:v>519.4</c:v>
                </c:pt>
                <c:pt idx="1222">
                  <c:v>518.79999999999995</c:v>
                </c:pt>
                <c:pt idx="1223">
                  <c:v>517.5</c:v>
                </c:pt>
                <c:pt idx="1224">
                  <c:v>517</c:v>
                </c:pt>
                <c:pt idx="1225">
                  <c:v>517</c:v>
                </c:pt>
                <c:pt idx="1226">
                  <c:v>516</c:v>
                </c:pt>
                <c:pt idx="1227">
                  <c:v>515</c:v>
                </c:pt>
                <c:pt idx="1228">
                  <c:v>515</c:v>
                </c:pt>
                <c:pt idx="1229">
                  <c:v>512.75</c:v>
                </c:pt>
                <c:pt idx="1230">
                  <c:v>512.75</c:v>
                </c:pt>
                <c:pt idx="1231">
                  <c:v>512.5</c:v>
                </c:pt>
                <c:pt idx="1232">
                  <c:v>512.5</c:v>
                </c:pt>
                <c:pt idx="1233">
                  <c:v>511.66666666666669</c:v>
                </c:pt>
                <c:pt idx="1234">
                  <c:v>511</c:v>
                </c:pt>
                <c:pt idx="1235">
                  <c:v>511</c:v>
                </c:pt>
                <c:pt idx="1236">
                  <c:v>510.66666666666669</c:v>
                </c:pt>
                <c:pt idx="1237">
                  <c:v>508.75</c:v>
                </c:pt>
                <c:pt idx="1238">
                  <c:v>508.75</c:v>
                </c:pt>
                <c:pt idx="1239">
                  <c:v>508</c:v>
                </c:pt>
                <c:pt idx="1240">
                  <c:v>506.66666666666669</c:v>
                </c:pt>
                <c:pt idx="1241">
                  <c:v>505</c:v>
                </c:pt>
                <c:pt idx="1242">
                  <c:v>505</c:v>
                </c:pt>
                <c:pt idx="1243">
                  <c:v>505</c:v>
                </c:pt>
                <c:pt idx="1244">
                  <c:v>503.75</c:v>
                </c:pt>
                <c:pt idx="1245">
                  <c:v>502.5</c:v>
                </c:pt>
                <c:pt idx="1246">
                  <c:v>501.66666666666669</c:v>
                </c:pt>
                <c:pt idx="1247">
                  <c:v>501.5</c:v>
                </c:pt>
                <c:pt idx="1248">
                  <c:v>500</c:v>
                </c:pt>
                <c:pt idx="1249">
                  <c:v>500</c:v>
                </c:pt>
                <c:pt idx="1250">
                  <c:v>500</c:v>
                </c:pt>
                <c:pt idx="1251">
                  <c:v>500</c:v>
                </c:pt>
                <c:pt idx="1252">
                  <c:v>500</c:v>
                </c:pt>
                <c:pt idx="1253">
                  <c:v>500</c:v>
                </c:pt>
                <c:pt idx="1254">
                  <c:v>500</c:v>
                </c:pt>
                <c:pt idx="1255">
                  <c:v>498.33333333333331</c:v>
                </c:pt>
                <c:pt idx="1256">
                  <c:v>497.66666666666669</c:v>
                </c:pt>
                <c:pt idx="1257">
                  <c:v>497.5</c:v>
                </c:pt>
                <c:pt idx="1258">
                  <c:v>496.66666666666669</c:v>
                </c:pt>
                <c:pt idx="1259">
                  <c:v>496.66666666666669</c:v>
                </c:pt>
                <c:pt idx="1260">
                  <c:v>496.66666666666669</c:v>
                </c:pt>
                <c:pt idx="1261">
                  <c:v>496.66666666666669</c:v>
                </c:pt>
                <c:pt idx="1262">
                  <c:v>496.66666666666669</c:v>
                </c:pt>
                <c:pt idx="1263">
                  <c:v>496.33333333333331</c:v>
                </c:pt>
                <c:pt idx="1264">
                  <c:v>496.25</c:v>
                </c:pt>
                <c:pt idx="1265">
                  <c:v>495.5</c:v>
                </c:pt>
                <c:pt idx="1266">
                  <c:v>493</c:v>
                </c:pt>
                <c:pt idx="1267">
                  <c:v>492.66666666666669</c:v>
                </c:pt>
                <c:pt idx="1268">
                  <c:v>492</c:v>
                </c:pt>
                <c:pt idx="1269">
                  <c:v>491.75</c:v>
                </c:pt>
                <c:pt idx="1270">
                  <c:v>491.66666666666669</c:v>
                </c:pt>
                <c:pt idx="1271">
                  <c:v>491.66666666666669</c:v>
                </c:pt>
                <c:pt idx="1272">
                  <c:v>491.25</c:v>
                </c:pt>
                <c:pt idx="1273">
                  <c:v>491.25</c:v>
                </c:pt>
                <c:pt idx="1274">
                  <c:v>490.75</c:v>
                </c:pt>
                <c:pt idx="1275">
                  <c:v>490</c:v>
                </c:pt>
                <c:pt idx="1276">
                  <c:v>490</c:v>
                </c:pt>
                <c:pt idx="1277">
                  <c:v>490</c:v>
                </c:pt>
                <c:pt idx="1278">
                  <c:v>490</c:v>
                </c:pt>
                <c:pt idx="1279">
                  <c:v>490</c:v>
                </c:pt>
                <c:pt idx="1280">
                  <c:v>489.5</c:v>
                </c:pt>
                <c:pt idx="1281">
                  <c:v>488.75</c:v>
                </c:pt>
                <c:pt idx="1282">
                  <c:v>487.5</c:v>
                </c:pt>
                <c:pt idx="1283">
                  <c:v>486.66666666666669</c:v>
                </c:pt>
                <c:pt idx="1284">
                  <c:v>486.66666666666669</c:v>
                </c:pt>
                <c:pt idx="1285">
                  <c:v>486</c:v>
                </c:pt>
                <c:pt idx="1286">
                  <c:v>486</c:v>
                </c:pt>
                <c:pt idx="1287">
                  <c:v>485</c:v>
                </c:pt>
                <c:pt idx="1288">
                  <c:v>485</c:v>
                </c:pt>
                <c:pt idx="1289">
                  <c:v>485</c:v>
                </c:pt>
                <c:pt idx="1290">
                  <c:v>485</c:v>
                </c:pt>
                <c:pt idx="1291">
                  <c:v>483.6</c:v>
                </c:pt>
                <c:pt idx="1292">
                  <c:v>483.33333333333331</c:v>
                </c:pt>
                <c:pt idx="1293">
                  <c:v>482.5</c:v>
                </c:pt>
                <c:pt idx="1294">
                  <c:v>482.5</c:v>
                </c:pt>
                <c:pt idx="1295">
                  <c:v>482.5</c:v>
                </c:pt>
                <c:pt idx="1296">
                  <c:v>482</c:v>
                </c:pt>
                <c:pt idx="1297">
                  <c:v>482</c:v>
                </c:pt>
                <c:pt idx="1298">
                  <c:v>481.66666666666669</c:v>
                </c:pt>
                <c:pt idx="1299">
                  <c:v>481</c:v>
                </c:pt>
                <c:pt idx="1300">
                  <c:v>480</c:v>
                </c:pt>
                <c:pt idx="1301">
                  <c:v>480</c:v>
                </c:pt>
                <c:pt idx="1302">
                  <c:v>479.66666666666669</c:v>
                </c:pt>
                <c:pt idx="1303">
                  <c:v>479.5</c:v>
                </c:pt>
                <c:pt idx="1304">
                  <c:v>479.5</c:v>
                </c:pt>
                <c:pt idx="1305">
                  <c:v>479.5</c:v>
                </c:pt>
                <c:pt idx="1306">
                  <c:v>479.33333333333331</c:v>
                </c:pt>
                <c:pt idx="1307">
                  <c:v>479</c:v>
                </c:pt>
                <c:pt idx="1308">
                  <c:v>478.5</c:v>
                </c:pt>
                <c:pt idx="1309">
                  <c:v>477.5</c:v>
                </c:pt>
                <c:pt idx="1310">
                  <c:v>475.66666666666669</c:v>
                </c:pt>
                <c:pt idx="1311">
                  <c:v>475.66666666666669</c:v>
                </c:pt>
                <c:pt idx="1312">
                  <c:v>475</c:v>
                </c:pt>
                <c:pt idx="1313">
                  <c:v>475</c:v>
                </c:pt>
                <c:pt idx="1314">
                  <c:v>475</c:v>
                </c:pt>
                <c:pt idx="1315">
                  <c:v>475</c:v>
                </c:pt>
                <c:pt idx="1316">
                  <c:v>475</c:v>
                </c:pt>
                <c:pt idx="1317">
                  <c:v>475</c:v>
                </c:pt>
                <c:pt idx="1318">
                  <c:v>475</c:v>
                </c:pt>
                <c:pt idx="1319">
                  <c:v>474</c:v>
                </c:pt>
                <c:pt idx="1320">
                  <c:v>472.5</c:v>
                </c:pt>
                <c:pt idx="1321">
                  <c:v>472.5</c:v>
                </c:pt>
                <c:pt idx="1322">
                  <c:v>470</c:v>
                </c:pt>
                <c:pt idx="1323">
                  <c:v>470</c:v>
                </c:pt>
                <c:pt idx="1324">
                  <c:v>470</c:v>
                </c:pt>
                <c:pt idx="1325">
                  <c:v>469.8</c:v>
                </c:pt>
                <c:pt idx="1326">
                  <c:v>468.8</c:v>
                </c:pt>
                <c:pt idx="1327">
                  <c:v>467.5</c:v>
                </c:pt>
                <c:pt idx="1328">
                  <c:v>466.75</c:v>
                </c:pt>
                <c:pt idx="1329">
                  <c:v>466.66666666666669</c:v>
                </c:pt>
                <c:pt idx="1330">
                  <c:v>466.66666666666669</c:v>
                </c:pt>
                <c:pt idx="1331">
                  <c:v>466.66666666666669</c:v>
                </c:pt>
                <c:pt idx="1332">
                  <c:v>465</c:v>
                </c:pt>
                <c:pt idx="1333">
                  <c:v>465</c:v>
                </c:pt>
                <c:pt idx="1334">
                  <c:v>465</c:v>
                </c:pt>
                <c:pt idx="1335">
                  <c:v>465</c:v>
                </c:pt>
                <c:pt idx="1336">
                  <c:v>465</c:v>
                </c:pt>
                <c:pt idx="1337">
                  <c:v>463.33333333333331</c:v>
                </c:pt>
                <c:pt idx="1338">
                  <c:v>463</c:v>
                </c:pt>
                <c:pt idx="1339">
                  <c:v>462</c:v>
                </c:pt>
                <c:pt idx="1340">
                  <c:v>461.25</c:v>
                </c:pt>
                <c:pt idx="1341">
                  <c:v>460.60999999999996</c:v>
                </c:pt>
                <c:pt idx="1342">
                  <c:v>460</c:v>
                </c:pt>
                <c:pt idx="1343">
                  <c:v>459</c:v>
                </c:pt>
                <c:pt idx="1344">
                  <c:v>458</c:v>
                </c:pt>
                <c:pt idx="1345">
                  <c:v>458</c:v>
                </c:pt>
                <c:pt idx="1346">
                  <c:v>457.5</c:v>
                </c:pt>
                <c:pt idx="1347">
                  <c:v>456.66666666666669</c:v>
                </c:pt>
                <c:pt idx="1348">
                  <c:v>455.66666666666669</c:v>
                </c:pt>
                <c:pt idx="1349">
                  <c:v>455</c:v>
                </c:pt>
                <c:pt idx="1350">
                  <c:v>455</c:v>
                </c:pt>
                <c:pt idx="1351">
                  <c:v>453</c:v>
                </c:pt>
                <c:pt idx="1352">
                  <c:v>453</c:v>
                </c:pt>
                <c:pt idx="1353">
                  <c:v>452.5</c:v>
                </c:pt>
                <c:pt idx="1354">
                  <c:v>452.5</c:v>
                </c:pt>
                <c:pt idx="1355">
                  <c:v>452.25</c:v>
                </c:pt>
                <c:pt idx="1356">
                  <c:v>452</c:v>
                </c:pt>
                <c:pt idx="1357">
                  <c:v>451.75</c:v>
                </c:pt>
                <c:pt idx="1358">
                  <c:v>451.25</c:v>
                </c:pt>
                <c:pt idx="1359">
                  <c:v>450</c:v>
                </c:pt>
                <c:pt idx="1360">
                  <c:v>450</c:v>
                </c:pt>
                <c:pt idx="1361">
                  <c:v>450</c:v>
                </c:pt>
                <c:pt idx="1362">
                  <c:v>450</c:v>
                </c:pt>
                <c:pt idx="1363">
                  <c:v>450</c:v>
                </c:pt>
                <c:pt idx="1364">
                  <c:v>450</c:v>
                </c:pt>
                <c:pt idx="1365">
                  <c:v>449.4</c:v>
                </c:pt>
                <c:pt idx="1366">
                  <c:v>449.25</c:v>
                </c:pt>
                <c:pt idx="1367">
                  <c:v>448.75</c:v>
                </c:pt>
                <c:pt idx="1368">
                  <c:v>448.66666666666669</c:v>
                </c:pt>
                <c:pt idx="1369">
                  <c:v>447.5</c:v>
                </c:pt>
                <c:pt idx="1370">
                  <c:v>447.5</c:v>
                </c:pt>
                <c:pt idx="1371">
                  <c:v>447.5</c:v>
                </c:pt>
                <c:pt idx="1372">
                  <c:v>447.5</c:v>
                </c:pt>
                <c:pt idx="1373">
                  <c:v>446.66666666666669</c:v>
                </c:pt>
                <c:pt idx="1374">
                  <c:v>446.5</c:v>
                </c:pt>
                <c:pt idx="1375">
                  <c:v>446</c:v>
                </c:pt>
                <c:pt idx="1376">
                  <c:v>446</c:v>
                </c:pt>
                <c:pt idx="1377">
                  <c:v>446</c:v>
                </c:pt>
                <c:pt idx="1378">
                  <c:v>446</c:v>
                </c:pt>
                <c:pt idx="1379">
                  <c:v>445</c:v>
                </c:pt>
                <c:pt idx="1380">
                  <c:v>445</c:v>
                </c:pt>
                <c:pt idx="1381">
                  <c:v>445</c:v>
                </c:pt>
                <c:pt idx="1382">
                  <c:v>445</c:v>
                </c:pt>
                <c:pt idx="1383">
                  <c:v>445</c:v>
                </c:pt>
                <c:pt idx="1384">
                  <c:v>445</c:v>
                </c:pt>
                <c:pt idx="1385">
                  <c:v>444.5</c:v>
                </c:pt>
                <c:pt idx="1386">
                  <c:v>443.33333333333331</c:v>
                </c:pt>
                <c:pt idx="1387">
                  <c:v>442.5</c:v>
                </c:pt>
                <c:pt idx="1388">
                  <c:v>442.5</c:v>
                </c:pt>
                <c:pt idx="1389">
                  <c:v>441.66666666666669</c:v>
                </c:pt>
                <c:pt idx="1390">
                  <c:v>440.83333333333331</c:v>
                </c:pt>
                <c:pt idx="1391">
                  <c:v>440</c:v>
                </c:pt>
                <c:pt idx="1392">
                  <c:v>440</c:v>
                </c:pt>
                <c:pt idx="1393">
                  <c:v>438.33333333333331</c:v>
                </c:pt>
                <c:pt idx="1394">
                  <c:v>438</c:v>
                </c:pt>
                <c:pt idx="1395">
                  <c:v>437.5</c:v>
                </c:pt>
                <c:pt idx="1396">
                  <c:v>436.33333333333331</c:v>
                </c:pt>
                <c:pt idx="1397">
                  <c:v>435</c:v>
                </c:pt>
                <c:pt idx="1398">
                  <c:v>435</c:v>
                </c:pt>
                <c:pt idx="1399">
                  <c:v>435</c:v>
                </c:pt>
                <c:pt idx="1400">
                  <c:v>435</c:v>
                </c:pt>
                <c:pt idx="1401">
                  <c:v>435</c:v>
                </c:pt>
                <c:pt idx="1402">
                  <c:v>434.5</c:v>
                </c:pt>
                <c:pt idx="1403">
                  <c:v>434</c:v>
                </c:pt>
                <c:pt idx="1404">
                  <c:v>433.33333333333331</c:v>
                </c:pt>
                <c:pt idx="1405">
                  <c:v>433.33333333333331</c:v>
                </c:pt>
                <c:pt idx="1406">
                  <c:v>433</c:v>
                </c:pt>
                <c:pt idx="1407">
                  <c:v>432.5</c:v>
                </c:pt>
                <c:pt idx="1408">
                  <c:v>432</c:v>
                </c:pt>
                <c:pt idx="1409">
                  <c:v>431.33333333333331</c:v>
                </c:pt>
                <c:pt idx="1410">
                  <c:v>430.5</c:v>
                </c:pt>
                <c:pt idx="1411">
                  <c:v>430.5</c:v>
                </c:pt>
                <c:pt idx="1412">
                  <c:v>430</c:v>
                </c:pt>
                <c:pt idx="1413">
                  <c:v>430</c:v>
                </c:pt>
                <c:pt idx="1414">
                  <c:v>430</c:v>
                </c:pt>
                <c:pt idx="1415">
                  <c:v>430</c:v>
                </c:pt>
                <c:pt idx="1416">
                  <c:v>430</c:v>
                </c:pt>
                <c:pt idx="1417">
                  <c:v>430</c:v>
                </c:pt>
                <c:pt idx="1418">
                  <c:v>430</c:v>
                </c:pt>
                <c:pt idx="1419">
                  <c:v>429.5</c:v>
                </c:pt>
                <c:pt idx="1420">
                  <c:v>429.5</c:v>
                </c:pt>
                <c:pt idx="1421">
                  <c:v>429.33333333333331</c:v>
                </c:pt>
                <c:pt idx="1422">
                  <c:v>427</c:v>
                </c:pt>
                <c:pt idx="1423">
                  <c:v>426.25</c:v>
                </c:pt>
                <c:pt idx="1424">
                  <c:v>425</c:v>
                </c:pt>
                <c:pt idx="1425">
                  <c:v>425</c:v>
                </c:pt>
                <c:pt idx="1426">
                  <c:v>425</c:v>
                </c:pt>
                <c:pt idx="1427">
                  <c:v>425</c:v>
                </c:pt>
                <c:pt idx="1428">
                  <c:v>423</c:v>
                </c:pt>
                <c:pt idx="1429">
                  <c:v>422.5</c:v>
                </c:pt>
                <c:pt idx="1430">
                  <c:v>422.5</c:v>
                </c:pt>
                <c:pt idx="1431">
                  <c:v>422</c:v>
                </c:pt>
                <c:pt idx="1432">
                  <c:v>421.66666666666669</c:v>
                </c:pt>
                <c:pt idx="1433">
                  <c:v>421.66666666666669</c:v>
                </c:pt>
                <c:pt idx="1434">
                  <c:v>421.25</c:v>
                </c:pt>
                <c:pt idx="1435">
                  <c:v>421</c:v>
                </c:pt>
                <c:pt idx="1436">
                  <c:v>420.66666666666669</c:v>
                </c:pt>
                <c:pt idx="1437">
                  <c:v>420</c:v>
                </c:pt>
                <c:pt idx="1438">
                  <c:v>420</c:v>
                </c:pt>
                <c:pt idx="1439">
                  <c:v>420</c:v>
                </c:pt>
                <c:pt idx="1440">
                  <c:v>420</c:v>
                </c:pt>
                <c:pt idx="1441">
                  <c:v>420</c:v>
                </c:pt>
                <c:pt idx="1442">
                  <c:v>420</c:v>
                </c:pt>
                <c:pt idx="1443">
                  <c:v>418.75</c:v>
                </c:pt>
                <c:pt idx="1444">
                  <c:v>418.5</c:v>
                </c:pt>
                <c:pt idx="1445">
                  <c:v>417.5</c:v>
                </c:pt>
                <c:pt idx="1446">
                  <c:v>417.5</c:v>
                </c:pt>
                <c:pt idx="1447">
                  <c:v>415</c:v>
                </c:pt>
                <c:pt idx="1448">
                  <c:v>415</c:v>
                </c:pt>
                <c:pt idx="1449">
                  <c:v>415</c:v>
                </c:pt>
                <c:pt idx="1450">
                  <c:v>415</c:v>
                </c:pt>
                <c:pt idx="1451">
                  <c:v>415</c:v>
                </c:pt>
                <c:pt idx="1452">
                  <c:v>414.8</c:v>
                </c:pt>
                <c:pt idx="1453">
                  <c:v>413.25</c:v>
                </c:pt>
                <c:pt idx="1454">
                  <c:v>413</c:v>
                </c:pt>
                <c:pt idx="1455">
                  <c:v>412.5</c:v>
                </c:pt>
                <c:pt idx="1456">
                  <c:v>411.5</c:v>
                </c:pt>
                <c:pt idx="1457">
                  <c:v>410</c:v>
                </c:pt>
                <c:pt idx="1458">
                  <c:v>410</c:v>
                </c:pt>
                <c:pt idx="1459">
                  <c:v>410</c:v>
                </c:pt>
                <c:pt idx="1460">
                  <c:v>410</c:v>
                </c:pt>
                <c:pt idx="1461">
                  <c:v>409</c:v>
                </c:pt>
                <c:pt idx="1462">
                  <c:v>408.5</c:v>
                </c:pt>
                <c:pt idx="1463">
                  <c:v>408.33333333333331</c:v>
                </c:pt>
                <c:pt idx="1464">
                  <c:v>408.33333333333331</c:v>
                </c:pt>
                <c:pt idx="1465">
                  <c:v>408.33333333333331</c:v>
                </c:pt>
                <c:pt idx="1466">
                  <c:v>408</c:v>
                </c:pt>
                <c:pt idx="1467">
                  <c:v>408</c:v>
                </c:pt>
                <c:pt idx="1468">
                  <c:v>407.66666666666669</c:v>
                </c:pt>
                <c:pt idx="1469">
                  <c:v>407.5</c:v>
                </c:pt>
                <c:pt idx="1470">
                  <c:v>407.5</c:v>
                </c:pt>
                <c:pt idx="1471">
                  <c:v>407</c:v>
                </c:pt>
                <c:pt idx="1472">
                  <c:v>406.66666666666669</c:v>
                </c:pt>
                <c:pt idx="1473">
                  <c:v>406.66666666666669</c:v>
                </c:pt>
                <c:pt idx="1474">
                  <c:v>406</c:v>
                </c:pt>
                <c:pt idx="1475">
                  <c:v>405</c:v>
                </c:pt>
                <c:pt idx="1476">
                  <c:v>405</c:v>
                </c:pt>
                <c:pt idx="1477">
                  <c:v>405</c:v>
                </c:pt>
                <c:pt idx="1478">
                  <c:v>405</c:v>
                </c:pt>
                <c:pt idx="1479">
                  <c:v>405</c:v>
                </c:pt>
                <c:pt idx="1480">
                  <c:v>403.33333333333331</c:v>
                </c:pt>
                <c:pt idx="1481">
                  <c:v>403</c:v>
                </c:pt>
                <c:pt idx="1482">
                  <c:v>402.5</c:v>
                </c:pt>
                <c:pt idx="1483">
                  <c:v>402.5</c:v>
                </c:pt>
                <c:pt idx="1484">
                  <c:v>401.66666666666669</c:v>
                </c:pt>
                <c:pt idx="1485">
                  <c:v>401.5</c:v>
                </c:pt>
                <c:pt idx="1486">
                  <c:v>401</c:v>
                </c:pt>
                <c:pt idx="1487">
                  <c:v>401</c:v>
                </c:pt>
                <c:pt idx="1488">
                  <c:v>400.83333333333331</c:v>
                </c:pt>
                <c:pt idx="1489">
                  <c:v>400.71428571428572</c:v>
                </c:pt>
                <c:pt idx="1490">
                  <c:v>400</c:v>
                </c:pt>
                <c:pt idx="1491">
                  <c:v>400</c:v>
                </c:pt>
                <c:pt idx="1492">
                  <c:v>400</c:v>
                </c:pt>
                <c:pt idx="1493">
                  <c:v>399.66666666666669</c:v>
                </c:pt>
                <c:pt idx="1494">
                  <c:v>399.5</c:v>
                </c:pt>
                <c:pt idx="1495">
                  <c:v>399.33333333333331</c:v>
                </c:pt>
                <c:pt idx="1496">
                  <c:v>399</c:v>
                </c:pt>
                <c:pt idx="1497">
                  <c:v>397.5</c:v>
                </c:pt>
                <c:pt idx="1498">
                  <c:v>397.5</c:v>
                </c:pt>
                <c:pt idx="1499">
                  <c:v>397.5</c:v>
                </c:pt>
                <c:pt idx="1500">
                  <c:v>397.5</c:v>
                </c:pt>
                <c:pt idx="1501">
                  <c:v>397.5</c:v>
                </c:pt>
                <c:pt idx="1502">
                  <c:v>396.66666666666669</c:v>
                </c:pt>
                <c:pt idx="1503">
                  <c:v>396.66666666666669</c:v>
                </c:pt>
                <c:pt idx="1504">
                  <c:v>396.25</c:v>
                </c:pt>
                <c:pt idx="1505">
                  <c:v>396</c:v>
                </c:pt>
                <c:pt idx="1506">
                  <c:v>396</c:v>
                </c:pt>
                <c:pt idx="1507">
                  <c:v>396</c:v>
                </c:pt>
                <c:pt idx="1508">
                  <c:v>395.71428571428572</c:v>
                </c:pt>
                <c:pt idx="1509">
                  <c:v>394.8</c:v>
                </c:pt>
                <c:pt idx="1510">
                  <c:v>394</c:v>
                </c:pt>
                <c:pt idx="1511">
                  <c:v>393.75</c:v>
                </c:pt>
                <c:pt idx="1512">
                  <c:v>391.66666666666669</c:v>
                </c:pt>
                <c:pt idx="1513">
                  <c:v>391.5</c:v>
                </c:pt>
                <c:pt idx="1514">
                  <c:v>391.41666666666669</c:v>
                </c:pt>
                <c:pt idx="1515">
                  <c:v>391.33333333333331</c:v>
                </c:pt>
                <c:pt idx="1516">
                  <c:v>390.5</c:v>
                </c:pt>
                <c:pt idx="1517">
                  <c:v>390</c:v>
                </c:pt>
                <c:pt idx="1518">
                  <c:v>390</c:v>
                </c:pt>
                <c:pt idx="1519">
                  <c:v>390</c:v>
                </c:pt>
                <c:pt idx="1520">
                  <c:v>390</c:v>
                </c:pt>
                <c:pt idx="1521">
                  <c:v>389</c:v>
                </c:pt>
                <c:pt idx="1522">
                  <c:v>388.83333333333331</c:v>
                </c:pt>
                <c:pt idx="1523">
                  <c:v>388.75</c:v>
                </c:pt>
                <c:pt idx="1524">
                  <c:v>388.33333333333331</c:v>
                </c:pt>
                <c:pt idx="1525">
                  <c:v>387.5</c:v>
                </c:pt>
                <c:pt idx="1526">
                  <c:v>387.5</c:v>
                </c:pt>
                <c:pt idx="1527">
                  <c:v>386.66666666666669</c:v>
                </c:pt>
                <c:pt idx="1528">
                  <c:v>386</c:v>
                </c:pt>
                <c:pt idx="1529">
                  <c:v>385.66666666666669</c:v>
                </c:pt>
                <c:pt idx="1530">
                  <c:v>385</c:v>
                </c:pt>
                <c:pt idx="1531">
                  <c:v>385</c:v>
                </c:pt>
                <c:pt idx="1532">
                  <c:v>385</c:v>
                </c:pt>
                <c:pt idx="1533">
                  <c:v>384.33333333333331</c:v>
                </c:pt>
                <c:pt idx="1534">
                  <c:v>384</c:v>
                </c:pt>
                <c:pt idx="1535">
                  <c:v>383.33333333333331</c:v>
                </c:pt>
                <c:pt idx="1536">
                  <c:v>383.33333333333331</c:v>
                </c:pt>
                <c:pt idx="1537">
                  <c:v>383.25</c:v>
                </c:pt>
                <c:pt idx="1538">
                  <c:v>383</c:v>
                </c:pt>
                <c:pt idx="1539">
                  <c:v>382.66666666666669</c:v>
                </c:pt>
                <c:pt idx="1540">
                  <c:v>382.5</c:v>
                </c:pt>
                <c:pt idx="1541">
                  <c:v>382</c:v>
                </c:pt>
                <c:pt idx="1542">
                  <c:v>382</c:v>
                </c:pt>
                <c:pt idx="1543">
                  <c:v>381.66666666666669</c:v>
                </c:pt>
                <c:pt idx="1544">
                  <c:v>381.33333333333331</c:v>
                </c:pt>
                <c:pt idx="1545">
                  <c:v>381.25</c:v>
                </c:pt>
                <c:pt idx="1546">
                  <c:v>380</c:v>
                </c:pt>
                <c:pt idx="1547">
                  <c:v>380</c:v>
                </c:pt>
                <c:pt idx="1548">
                  <c:v>380</c:v>
                </c:pt>
                <c:pt idx="1549">
                  <c:v>380</c:v>
                </c:pt>
                <c:pt idx="1550">
                  <c:v>380</c:v>
                </c:pt>
                <c:pt idx="1551">
                  <c:v>380</c:v>
                </c:pt>
                <c:pt idx="1552">
                  <c:v>379.5</c:v>
                </c:pt>
                <c:pt idx="1553">
                  <c:v>379</c:v>
                </c:pt>
                <c:pt idx="1554">
                  <c:v>378.75</c:v>
                </c:pt>
                <c:pt idx="1555">
                  <c:v>378.75</c:v>
                </c:pt>
                <c:pt idx="1556">
                  <c:v>378.33333333333331</c:v>
                </c:pt>
                <c:pt idx="1557">
                  <c:v>378.33333333333331</c:v>
                </c:pt>
                <c:pt idx="1558">
                  <c:v>378</c:v>
                </c:pt>
                <c:pt idx="1559">
                  <c:v>378</c:v>
                </c:pt>
                <c:pt idx="1560">
                  <c:v>377.5</c:v>
                </c:pt>
                <c:pt idx="1561">
                  <c:v>377.5</c:v>
                </c:pt>
                <c:pt idx="1562">
                  <c:v>377</c:v>
                </c:pt>
                <c:pt idx="1563">
                  <c:v>376.5</c:v>
                </c:pt>
                <c:pt idx="1564">
                  <c:v>376</c:v>
                </c:pt>
                <c:pt idx="1565">
                  <c:v>375.5</c:v>
                </c:pt>
                <c:pt idx="1566">
                  <c:v>375</c:v>
                </c:pt>
                <c:pt idx="1567">
                  <c:v>375</c:v>
                </c:pt>
                <c:pt idx="1568">
                  <c:v>375</c:v>
                </c:pt>
                <c:pt idx="1569">
                  <c:v>375</c:v>
                </c:pt>
                <c:pt idx="1570">
                  <c:v>375</c:v>
                </c:pt>
                <c:pt idx="1571">
                  <c:v>375</c:v>
                </c:pt>
                <c:pt idx="1572">
                  <c:v>374.75</c:v>
                </c:pt>
                <c:pt idx="1573">
                  <c:v>374</c:v>
                </c:pt>
                <c:pt idx="1574">
                  <c:v>373.25</c:v>
                </c:pt>
                <c:pt idx="1575">
                  <c:v>372.66666666666669</c:v>
                </c:pt>
                <c:pt idx="1576">
                  <c:v>372.5</c:v>
                </c:pt>
                <c:pt idx="1577">
                  <c:v>372.5</c:v>
                </c:pt>
                <c:pt idx="1578">
                  <c:v>371</c:v>
                </c:pt>
                <c:pt idx="1579">
                  <c:v>370</c:v>
                </c:pt>
                <c:pt idx="1580">
                  <c:v>370</c:v>
                </c:pt>
                <c:pt idx="1581">
                  <c:v>370</c:v>
                </c:pt>
                <c:pt idx="1582">
                  <c:v>370</c:v>
                </c:pt>
                <c:pt idx="1583">
                  <c:v>370</c:v>
                </c:pt>
                <c:pt idx="1584">
                  <c:v>370</c:v>
                </c:pt>
                <c:pt idx="1585">
                  <c:v>368.5</c:v>
                </c:pt>
                <c:pt idx="1586">
                  <c:v>368</c:v>
                </c:pt>
                <c:pt idx="1587">
                  <c:v>368</c:v>
                </c:pt>
                <c:pt idx="1588">
                  <c:v>367.66666666666669</c:v>
                </c:pt>
                <c:pt idx="1589">
                  <c:v>367.5</c:v>
                </c:pt>
                <c:pt idx="1590">
                  <c:v>367.5</c:v>
                </c:pt>
                <c:pt idx="1591">
                  <c:v>367.33333333333331</c:v>
                </c:pt>
                <c:pt idx="1592">
                  <c:v>367</c:v>
                </c:pt>
                <c:pt idx="1593">
                  <c:v>366.66666666666669</c:v>
                </c:pt>
                <c:pt idx="1594">
                  <c:v>366.66666666666669</c:v>
                </c:pt>
                <c:pt idx="1595">
                  <c:v>366.66666666666669</c:v>
                </c:pt>
                <c:pt idx="1596">
                  <c:v>366.25</c:v>
                </c:pt>
                <c:pt idx="1597">
                  <c:v>366</c:v>
                </c:pt>
                <c:pt idx="1598">
                  <c:v>365</c:v>
                </c:pt>
                <c:pt idx="1599">
                  <c:v>365</c:v>
                </c:pt>
                <c:pt idx="1600">
                  <c:v>365</c:v>
                </c:pt>
                <c:pt idx="1601">
                  <c:v>365</c:v>
                </c:pt>
                <c:pt idx="1602">
                  <c:v>364.25</c:v>
                </c:pt>
                <c:pt idx="1603">
                  <c:v>363.75</c:v>
                </c:pt>
                <c:pt idx="1604">
                  <c:v>363.5</c:v>
                </c:pt>
                <c:pt idx="1605">
                  <c:v>363.33333333333331</c:v>
                </c:pt>
                <c:pt idx="1606">
                  <c:v>362.5</c:v>
                </c:pt>
                <c:pt idx="1607">
                  <c:v>361</c:v>
                </c:pt>
                <c:pt idx="1608">
                  <c:v>360</c:v>
                </c:pt>
                <c:pt idx="1609">
                  <c:v>360</c:v>
                </c:pt>
                <c:pt idx="1610">
                  <c:v>360</c:v>
                </c:pt>
                <c:pt idx="1611">
                  <c:v>360</c:v>
                </c:pt>
                <c:pt idx="1612">
                  <c:v>359.66666666666669</c:v>
                </c:pt>
                <c:pt idx="1613">
                  <c:v>359</c:v>
                </c:pt>
                <c:pt idx="1614">
                  <c:v>358.6</c:v>
                </c:pt>
                <c:pt idx="1615">
                  <c:v>358.5</c:v>
                </c:pt>
                <c:pt idx="1616">
                  <c:v>358.33333333333331</c:v>
                </c:pt>
                <c:pt idx="1617">
                  <c:v>357.5</c:v>
                </c:pt>
                <c:pt idx="1618">
                  <c:v>357.5</c:v>
                </c:pt>
                <c:pt idx="1619">
                  <c:v>357.5</c:v>
                </c:pt>
                <c:pt idx="1620">
                  <c:v>357</c:v>
                </c:pt>
                <c:pt idx="1621">
                  <c:v>356.66666666666669</c:v>
                </c:pt>
                <c:pt idx="1622">
                  <c:v>356.66666666666669</c:v>
                </c:pt>
                <c:pt idx="1623">
                  <c:v>356.25</c:v>
                </c:pt>
                <c:pt idx="1624">
                  <c:v>356</c:v>
                </c:pt>
                <c:pt idx="1625">
                  <c:v>355.75</c:v>
                </c:pt>
                <c:pt idx="1626">
                  <c:v>355.6</c:v>
                </c:pt>
                <c:pt idx="1627">
                  <c:v>355.33333333333331</c:v>
                </c:pt>
                <c:pt idx="1628">
                  <c:v>355</c:v>
                </c:pt>
                <c:pt idx="1629">
                  <c:v>355</c:v>
                </c:pt>
                <c:pt idx="1630">
                  <c:v>355</c:v>
                </c:pt>
                <c:pt idx="1631">
                  <c:v>355</c:v>
                </c:pt>
                <c:pt idx="1632">
                  <c:v>354.66666666666669</c:v>
                </c:pt>
                <c:pt idx="1633">
                  <c:v>354</c:v>
                </c:pt>
                <c:pt idx="1634">
                  <c:v>353.75</c:v>
                </c:pt>
                <c:pt idx="1635">
                  <c:v>353.75</c:v>
                </c:pt>
                <c:pt idx="1636">
                  <c:v>352.5</c:v>
                </c:pt>
                <c:pt idx="1637">
                  <c:v>351.66666666666669</c:v>
                </c:pt>
                <c:pt idx="1638">
                  <c:v>351</c:v>
                </c:pt>
                <c:pt idx="1639">
                  <c:v>350</c:v>
                </c:pt>
                <c:pt idx="1640">
                  <c:v>350</c:v>
                </c:pt>
                <c:pt idx="1641">
                  <c:v>350</c:v>
                </c:pt>
                <c:pt idx="1642">
                  <c:v>350</c:v>
                </c:pt>
                <c:pt idx="1643">
                  <c:v>350</c:v>
                </c:pt>
                <c:pt idx="1644">
                  <c:v>350</c:v>
                </c:pt>
                <c:pt idx="1645">
                  <c:v>348.75</c:v>
                </c:pt>
                <c:pt idx="1646">
                  <c:v>348.5</c:v>
                </c:pt>
                <c:pt idx="1647">
                  <c:v>348.5</c:v>
                </c:pt>
                <c:pt idx="1648">
                  <c:v>346.66666666666669</c:v>
                </c:pt>
                <c:pt idx="1649">
                  <c:v>346.66666666666669</c:v>
                </c:pt>
                <c:pt idx="1650">
                  <c:v>346.66666666666669</c:v>
                </c:pt>
                <c:pt idx="1651">
                  <c:v>346.5</c:v>
                </c:pt>
                <c:pt idx="1652">
                  <c:v>346</c:v>
                </c:pt>
                <c:pt idx="1653">
                  <c:v>345.71428571428572</c:v>
                </c:pt>
                <c:pt idx="1654">
                  <c:v>345</c:v>
                </c:pt>
                <c:pt idx="1655">
                  <c:v>345</c:v>
                </c:pt>
                <c:pt idx="1656">
                  <c:v>345</c:v>
                </c:pt>
                <c:pt idx="1657">
                  <c:v>345</c:v>
                </c:pt>
                <c:pt idx="1658">
                  <c:v>345</c:v>
                </c:pt>
                <c:pt idx="1659">
                  <c:v>345</c:v>
                </c:pt>
                <c:pt idx="1660">
                  <c:v>344.66666666666669</c:v>
                </c:pt>
                <c:pt idx="1661">
                  <c:v>344.33333333333331</c:v>
                </c:pt>
                <c:pt idx="1662">
                  <c:v>344</c:v>
                </c:pt>
                <c:pt idx="1663">
                  <c:v>343.5</c:v>
                </c:pt>
                <c:pt idx="1664">
                  <c:v>342.5</c:v>
                </c:pt>
                <c:pt idx="1665">
                  <c:v>342</c:v>
                </c:pt>
                <c:pt idx="1666">
                  <c:v>342</c:v>
                </c:pt>
                <c:pt idx="1667">
                  <c:v>341.66666666666669</c:v>
                </c:pt>
                <c:pt idx="1668">
                  <c:v>341.25</c:v>
                </c:pt>
                <c:pt idx="1669">
                  <c:v>340.66666666666669</c:v>
                </c:pt>
                <c:pt idx="1670">
                  <c:v>340</c:v>
                </c:pt>
                <c:pt idx="1671">
                  <c:v>340</c:v>
                </c:pt>
                <c:pt idx="1672">
                  <c:v>340</c:v>
                </c:pt>
                <c:pt idx="1673">
                  <c:v>340</c:v>
                </c:pt>
                <c:pt idx="1674">
                  <c:v>339</c:v>
                </c:pt>
                <c:pt idx="1675">
                  <c:v>338.5</c:v>
                </c:pt>
                <c:pt idx="1676">
                  <c:v>338.33333333333331</c:v>
                </c:pt>
                <c:pt idx="1677">
                  <c:v>337.5</c:v>
                </c:pt>
                <c:pt idx="1678">
                  <c:v>337.5</c:v>
                </c:pt>
                <c:pt idx="1679">
                  <c:v>337.5</c:v>
                </c:pt>
                <c:pt idx="1680">
                  <c:v>337.5</c:v>
                </c:pt>
                <c:pt idx="1681">
                  <c:v>337.5</c:v>
                </c:pt>
                <c:pt idx="1682">
                  <c:v>337.33333333333331</c:v>
                </c:pt>
                <c:pt idx="1683">
                  <c:v>336.66666666666669</c:v>
                </c:pt>
                <c:pt idx="1684">
                  <c:v>336.25</c:v>
                </c:pt>
                <c:pt idx="1685">
                  <c:v>336</c:v>
                </c:pt>
                <c:pt idx="1686">
                  <c:v>336</c:v>
                </c:pt>
                <c:pt idx="1687">
                  <c:v>335</c:v>
                </c:pt>
                <c:pt idx="1688">
                  <c:v>335</c:v>
                </c:pt>
                <c:pt idx="1689">
                  <c:v>335</c:v>
                </c:pt>
                <c:pt idx="1690">
                  <c:v>335</c:v>
                </c:pt>
                <c:pt idx="1691">
                  <c:v>335</c:v>
                </c:pt>
                <c:pt idx="1692">
                  <c:v>334</c:v>
                </c:pt>
                <c:pt idx="1693">
                  <c:v>333.33333333333331</c:v>
                </c:pt>
                <c:pt idx="1694">
                  <c:v>333.33333333333331</c:v>
                </c:pt>
                <c:pt idx="1695">
                  <c:v>332.5</c:v>
                </c:pt>
                <c:pt idx="1696">
                  <c:v>332.5</c:v>
                </c:pt>
                <c:pt idx="1697">
                  <c:v>332</c:v>
                </c:pt>
                <c:pt idx="1698">
                  <c:v>331.66666666666669</c:v>
                </c:pt>
                <c:pt idx="1699">
                  <c:v>331.5</c:v>
                </c:pt>
                <c:pt idx="1700">
                  <c:v>331.33333333333331</c:v>
                </c:pt>
                <c:pt idx="1701">
                  <c:v>331.25</c:v>
                </c:pt>
                <c:pt idx="1702">
                  <c:v>330</c:v>
                </c:pt>
                <c:pt idx="1703">
                  <c:v>330</c:v>
                </c:pt>
                <c:pt idx="1704">
                  <c:v>330</c:v>
                </c:pt>
                <c:pt idx="1705">
                  <c:v>330</c:v>
                </c:pt>
                <c:pt idx="1706">
                  <c:v>330</c:v>
                </c:pt>
                <c:pt idx="1707">
                  <c:v>329</c:v>
                </c:pt>
                <c:pt idx="1708">
                  <c:v>328.5</c:v>
                </c:pt>
                <c:pt idx="1709">
                  <c:v>328</c:v>
                </c:pt>
                <c:pt idx="1710">
                  <c:v>327.66666666666669</c:v>
                </c:pt>
                <c:pt idx="1711">
                  <c:v>327.5</c:v>
                </c:pt>
                <c:pt idx="1712">
                  <c:v>327</c:v>
                </c:pt>
                <c:pt idx="1713">
                  <c:v>326.66666666666669</c:v>
                </c:pt>
                <c:pt idx="1714">
                  <c:v>325.5</c:v>
                </c:pt>
                <c:pt idx="1715">
                  <c:v>325</c:v>
                </c:pt>
                <c:pt idx="1716">
                  <c:v>325</c:v>
                </c:pt>
                <c:pt idx="1717">
                  <c:v>325</c:v>
                </c:pt>
                <c:pt idx="1718">
                  <c:v>325</c:v>
                </c:pt>
                <c:pt idx="1719">
                  <c:v>325</c:v>
                </c:pt>
                <c:pt idx="1720">
                  <c:v>325</c:v>
                </c:pt>
                <c:pt idx="1721">
                  <c:v>323.33333333333331</c:v>
                </c:pt>
                <c:pt idx="1722">
                  <c:v>323.33333333333331</c:v>
                </c:pt>
                <c:pt idx="1723">
                  <c:v>322.5</c:v>
                </c:pt>
                <c:pt idx="1724">
                  <c:v>322.5</c:v>
                </c:pt>
                <c:pt idx="1725">
                  <c:v>322.5</c:v>
                </c:pt>
                <c:pt idx="1726">
                  <c:v>322.5</c:v>
                </c:pt>
                <c:pt idx="1727">
                  <c:v>322.5</c:v>
                </c:pt>
                <c:pt idx="1728">
                  <c:v>322.5</c:v>
                </c:pt>
                <c:pt idx="1729">
                  <c:v>322.33333333333331</c:v>
                </c:pt>
                <c:pt idx="1730">
                  <c:v>322</c:v>
                </c:pt>
                <c:pt idx="1731">
                  <c:v>322</c:v>
                </c:pt>
                <c:pt idx="1732">
                  <c:v>321.66666666666669</c:v>
                </c:pt>
                <c:pt idx="1733">
                  <c:v>321.25</c:v>
                </c:pt>
                <c:pt idx="1734">
                  <c:v>321.25</c:v>
                </c:pt>
                <c:pt idx="1735">
                  <c:v>321</c:v>
                </c:pt>
                <c:pt idx="1736">
                  <c:v>320</c:v>
                </c:pt>
                <c:pt idx="1737">
                  <c:v>320</c:v>
                </c:pt>
                <c:pt idx="1738">
                  <c:v>320</c:v>
                </c:pt>
                <c:pt idx="1739">
                  <c:v>320</c:v>
                </c:pt>
                <c:pt idx="1740">
                  <c:v>320</c:v>
                </c:pt>
                <c:pt idx="1741">
                  <c:v>320</c:v>
                </c:pt>
                <c:pt idx="1742">
                  <c:v>320</c:v>
                </c:pt>
                <c:pt idx="1743">
                  <c:v>319.60000000000002</c:v>
                </c:pt>
                <c:pt idx="1744">
                  <c:v>318.33333333333331</c:v>
                </c:pt>
                <c:pt idx="1745">
                  <c:v>318.33333333333331</c:v>
                </c:pt>
                <c:pt idx="1746">
                  <c:v>317.5</c:v>
                </c:pt>
                <c:pt idx="1747">
                  <c:v>317.5</c:v>
                </c:pt>
                <c:pt idx="1748">
                  <c:v>317.5</c:v>
                </c:pt>
                <c:pt idx="1749">
                  <c:v>317.25</c:v>
                </c:pt>
                <c:pt idx="1750">
                  <c:v>317</c:v>
                </c:pt>
                <c:pt idx="1751">
                  <c:v>316.66666666666669</c:v>
                </c:pt>
                <c:pt idx="1752">
                  <c:v>316.66666666666669</c:v>
                </c:pt>
                <c:pt idx="1753">
                  <c:v>316.66666666666669</c:v>
                </c:pt>
                <c:pt idx="1754">
                  <c:v>316.66666666666669</c:v>
                </c:pt>
                <c:pt idx="1755">
                  <c:v>316.60000000000002</c:v>
                </c:pt>
                <c:pt idx="1756">
                  <c:v>316.5</c:v>
                </c:pt>
                <c:pt idx="1757">
                  <c:v>316.33333333333331</c:v>
                </c:pt>
                <c:pt idx="1758">
                  <c:v>316</c:v>
                </c:pt>
                <c:pt idx="1759">
                  <c:v>315.5</c:v>
                </c:pt>
                <c:pt idx="1760">
                  <c:v>315</c:v>
                </c:pt>
                <c:pt idx="1761">
                  <c:v>315</c:v>
                </c:pt>
                <c:pt idx="1762">
                  <c:v>315</c:v>
                </c:pt>
                <c:pt idx="1763">
                  <c:v>315</c:v>
                </c:pt>
                <c:pt idx="1764">
                  <c:v>315</c:v>
                </c:pt>
                <c:pt idx="1765">
                  <c:v>315</c:v>
                </c:pt>
                <c:pt idx="1766">
                  <c:v>315</c:v>
                </c:pt>
                <c:pt idx="1767">
                  <c:v>315</c:v>
                </c:pt>
                <c:pt idx="1768">
                  <c:v>314.66666666666669</c:v>
                </c:pt>
                <c:pt idx="1769">
                  <c:v>313.75</c:v>
                </c:pt>
                <c:pt idx="1770">
                  <c:v>312.66666666666669</c:v>
                </c:pt>
                <c:pt idx="1771">
                  <c:v>312.5</c:v>
                </c:pt>
                <c:pt idx="1772">
                  <c:v>311.66666666666669</c:v>
                </c:pt>
                <c:pt idx="1773">
                  <c:v>311.5</c:v>
                </c:pt>
                <c:pt idx="1774">
                  <c:v>310.33333333333331</c:v>
                </c:pt>
                <c:pt idx="1775">
                  <c:v>310.33333333333331</c:v>
                </c:pt>
                <c:pt idx="1776">
                  <c:v>310.25</c:v>
                </c:pt>
                <c:pt idx="1777">
                  <c:v>310</c:v>
                </c:pt>
                <c:pt idx="1778">
                  <c:v>310</c:v>
                </c:pt>
                <c:pt idx="1779">
                  <c:v>310</c:v>
                </c:pt>
                <c:pt idx="1780">
                  <c:v>310</c:v>
                </c:pt>
                <c:pt idx="1781">
                  <c:v>310</c:v>
                </c:pt>
                <c:pt idx="1782">
                  <c:v>310</c:v>
                </c:pt>
                <c:pt idx="1783">
                  <c:v>310</c:v>
                </c:pt>
                <c:pt idx="1784">
                  <c:v>310</c:v>
                </c:pt>
                <c:pt idx="1785">
                  <c:v>310</c:v>
                </c:pt>
                <c:pt idx="1786">
                  <c:v>308.33333333333331</c:v>
                </c:pt>
                <c:pt idx="1787">
                  <c:v>307.5</c:v>
                </c:pt>
                <c:pt idx="1788">
                  <c:v>306.25</c:v>
                </c:pt>
                <c:pt idx="1789">
                  <c:v>305</c:v>
                </c:pt>
                <c:pt idx="1790">
                  <c:v>305</c:v>
                </c:pt>
                <c:pt idx="1791">
                  <c:v>305</c:v>
                </c:pt>
                <c:pt idx="1792">
                  <c:v>305</c:v>
                </c:pt>
                <c:pt idx="1793">
                  <c:v>305</c:v>
                </c:pt>
                <c:pt idx="1794">
                  <c:v>305</c:v>
                </c:pt>
                <c:pt idx="1795">
                  <c:v>304.66666666666669</c:v>
                </c:pt>
                <c:pt idx="1796">
                  <c:v>304.33333333333331</c:v>
                </c:pt>
                <c:pt idx="1797">
                  <c:v>304</c:v>
                </c:pt>
                <c:pt idx="1798">
                  <c:v>304</c:v>
                </c:pt>
                <c:pt idx="1799">
                  <c:v>303.75</c:v>
                </c:pt>
                <c:pt idx="1800">
                  <c:v>302.5</c:v>
                </c:pt>
                <c:pt idx="1801">
                  <c:v>302</c:v>
                </c:pt>
                <c:pt idx="1802">
                  <c:v>302</c:v>
                </c:pt>
                <c:pt idx="1803">
                  <c:v>302</c:v>
                </c:pt>
                <c:pt idx="1804">
                  <c:v>301.66666666666669</c:v>
                </c:pt>
                <c:pt idx="1805">
                  <c:v>301.33333333333331</c:v>
                </c:pt>
                <c:pt idx="1806">
                  <c:v>301</c:v>
                </c:pt>
                <c:pt idx="1807">
                  <c:v>300.66666666666669</c:v>
                </c:pt>
                <c:pt idx="1808">
                  <c:v>300</c:v>
                </c:pt>
                <c:pt idx="1809">
                  <c:v>300</c:v>
                </c:pt>
                <c:pt idx="1810">
                  <c:v>300</c:v>
                </c:pt>
                <c:pt idx="1811">
                  <c:v>300</c:v>
                </c:pt>
                <c:pt idx="1812">
                  <c:v>300</c:v>
                </c:pt>
                <c:pt idx="1813">
                  <c:v>300</c:v>
                </c:pt>
                <c:pt idx="1814">
                  <c:v>300</c:v>
                </c:pt>
                <c:pt idx="1815">
                  <c:v>300</c:v>
                </c:pt>
                <c:pt idx="1816">
                  <c:v>300</c:v>
                </c:pt>
                <c:pt idx="1817">
                  <c:v>300</c:v>
                </c:pt>
                <c:pt idx="1818">
                  <c:v>298.5</c:v>
                </c:pt>
                <c:pt idx="1819">
                  <c:v>298.33333333333331</c:v>
                </c:pt>
                <c:pt idx="1820">
                  <c:v>298.33333333333331</c:v>
                </c:pt>
                <c:pt idx="1821">
                  <c:v>298</c:v>
                </c:pt>
                <c:pt idx="1822">
                  <c:v>297.5</c:v>
                </c:pt>
                <c:pt idx="1823">
                  <c:v>297.33333333333331</c:v>
                </c:pt>
                <c:pt idx="1824">
                  <c:v>296.5</c:v>
                </c:pt>
                <c:pt idx="1825">
                  <c:v>296.5</c:v>
                </c:pt>
                <c:pt idx="1826">
                  <c:v>296.25</c:v>
                </c:pt>
                <c:pt idx="1827">
                  <c:v>295.60000000000002</c:v>
                </c:pt>
                <c:pt idx="1828">
                  <c:v>295.5</c:v>
                </c:pt>
                <c:pt idx="1829">
                  <c:v>295.33333333333331</c:v>
                </c:pt>
                <c:pt idx="1830">
                  <c:v>295</c:v>
                </c:pt>
                <c:pt idx="1831">
                  <c:v>295</c:v>
                </c:pt>
                <c:pt idx="1832">
                  <c:v>295</c:v>
                </c:pt>
                <c:pt idx="1833">
                  <c:v>295</c:v>
                </c:pt>
                <c:pt idx="1834">
                  <c:v>295</c:v>
                </c:pt>
                <c:pt idx="1835">
                  <c:v>295</c:v>
                </c:pt>
                <c:pt idx="1836">
                  <c:v>294.5</c:v>
                </c:pt>
                <c:pt idx="1837">
                  <c:v>294</c:v>
                </c:pt>
                <c:pt idx="1838">
                  <c:v>293.33333333333331</c:v>
                </c:pt>
                <c:pt idx="1839">
                  <c:v>293.33333333333331</c:v>
                </c:pt>
                <c:pt idx="1840">
                  <c:v>293</c:v>
                </c:pt>
                <c:pt idx="1841">
                  <c:v>293</c:v>
                </c:pt>
                <c:pt idx="1842">
                  <c:v>292.5</c:v>
                </c:pt>
                <c:pt idx="1843">
                  <c:v>292</c:v>
                </c:pt>
                <c:pt idx="1844">
                  <c:v>291.66666666666669</c:v>
                </c:pt>
                <c:pt idx="1845">
                  <c:v>291.5</c:v>
                </c:pt>
                <c:pt idx="1846">
                  <c:v>291.25</c:v>
                </c:pt>
                <c:pt idx="1847">
                  <c:v>290.5</c:v>
                </c:pt>
                <c:pt idx="1848">
                  <c:v>290</c:v>
                </c:pt>
                <c:pt idx="1849">
                  <c:v>290</c:v>
                </c:pt>
                <c:pt idx="1850">
                  <c:v>290</c:v>
                </c:pt>
                <c:pt idx="1851">
                  <c:v>290</c:v>
                </c:pt>
                <c:pt idx="1852">
                  <c:v>290</c:v>
                </c:pt>
                <c:pt idx="1853">
                  <c:v>290</c:v>
                </c:pt>
                <c:pt idx="1854">
                  <c:v>290</c:v>
                </c:pt>
                <c:pt idx="1855">
                  <c:v>290</c:v>
                </c:pt>
                <c:pt idx="1856">
                  <c:v>290</c:v>
                </c:pt>
                <c:pt idx="1857">
                  <c:v>290</c:v>
                </c:pt>
                <c:pt idx="1858">
                  <c:v>289.66666666666669</c:v>
                </c:pt>
                <c:pt idx="1859">
                  <c:v>288</c:v>
                </c:pt>
                <c:pt idx="1860">
                  <c:v>288</c:v>
                </c:pt>
                <c:pt idx="1861">
                  <c:v>287.5</c:v>
                </c:pt>
                <c:pt idx="1862">
                  <c:v>286.33333333333331</c:v>
                </c:pt>
                <c:pt idx="1863">
                  <c:v>285.66666666666669</c:v>
                </c:pt>
                <c:pt idx="1864">
                  <c:v>285</c:v>
                </c:pt>
                <c:pt idx="1865">
                  <c:v>285</c:v>
                </c:pt>
                <c:pt idx="1866">
                  <c:v>285</c:v>
                </c:pt>
                <c:pt idx="1867">
                  <c:v>285</c:v>
                </c:pt>
                <c:pt idx="1868">
                  <c:v>285</c:v>
                </c:pt>
                <c:pt idx="1869">
                  <c:v>285</c:v>
                </c:pt>
                <c:pt idx="1870">
                  <c:v>285</c:v>
                </c:pt>
                <c:pt idx="1871">
                  <c:v>285</c:v>
                </c:pt>
                <c:pt idx="1872">
                  <c:v>285</c:v>
                </c:pt>
                <c:pt idx="1873">
                  <c:v>285</c:v>
                </c:pt>
                <c:pt idx="1874">
                  <c:v>284.8</c:v>
                </c:pt>
                <c:pt idx="1875">
                  <c:v>283.33333333333331</c:v>
                </c:pt>
                <c:pt idx="1876">
                  <c:v>283.33333333333331</c:v>
                </c:pt>
                <c:pt idx="1877">
                  <c:v>282.66666666666669</c:v>
                </c:pt>
                <c:pt idx="1878">
                  <c:v>282.5</c:v>
                </c:pt>
                <c:pt idx="1879">
                  <c:v>282.5</c:v>
                </c:pt>
                <c:pt idx="1880">
                  <c:v>281.33333333333331</c:v>
                </c:pt>
                <c:pt idx="1881">
                  <c:v>281.25</c:v>
                </c:pt>
                <c:pt idx="1882">
                  <c:v>281</c:v>
                </c:pt>
                <c:pt idx="1883">
                  <c:v>280.66666666666669</c:v>
                </c:pt>
                <c:pt idx="1884">
                  <c:v>280</c:v>
                </c:pt>
                <c:pt idx="1885">
                  <c:v>280</c:v>
                </c:pt>
                <c:pt idx="1886">
                  <c:v>280</c:v>
                </c:pt>
                <c:pt idx="1887">
                  <c:v>280</c:v>
                </c:pt>
                <c:pt idx="1888">
                  <c:v>279</c:v>
                </c:pt>
                <c:pt idx="1889">
                  <c:v>279</c:v>
                </c:pt>
                <c:pt idx="1890">
                  <c:v>278.66666666666669</c:v>
                </c:pt>
                <c:pt idx="1891">
                  <c:v>278.5</c:v>
                </c:pt>
                <c:pt idx="1892">
                  <c:v>278.33333333333331</c:v>
                </c:pt>
                <c:pt idx="1893">
                  <c:v>278</c:v>
                </c:pt>
                <c:pt idx="1894">
                  <c:v>277.5</c:v>
                </c:pt>
                <c:pt idx="1895">
                  <c:v>277.5</c:v>
                </c:pt>
                <c:pt idx="1896">
                  <c:v>277.5</c:v>
                </c:pt>
                <c:pt idx="1897">
                  <c:v>277.5</c:v>
                </c:pt>
                <c:pt idx="1898">
                  <c:v>277</c:v>
                </c:pt>
                <c:pt idx="1899">
                  <c:v>276.66666666666669</c:v>
                </c:pt>
                <c:pt idx="1900">
                  <c:v>276.66666666666669</c:v>
                </c:pt>
                <c:pt idx="1901">
                  <c:v>276.66666666666669</c:v>
                </c:pt>
                <c:pt idx="1902">
                  <c:v>276.66666666666669</c:v>
                </c:pt>
                <c:pt idx="1903">
                  <c:v>276.5</c:v>
                </c:pt>
                <c:pt idx="1904">
                  <c:v>275</c:v>
                </c:pt>
                <c:pt idx="1905">
                  <c:v>275</c:v>
                </c:pt>
                <c:pt idx="1906">
                  <c:v>275</c:v>
                </c:pt>
                <c:pt idx="1907">
                  <c:v>275</c:v>
                </c:pt>
                <c:pt idx="1908">
                  <c:v>275</c:v>
                </c:pt>
                <c:pt idx="1909">
                  <c:v>275</c:v>
                </c:pt>
                <c:pt idx="1910">
                  <c:v>275</c:v>
                </c:pt>
                <c:pt idx="1911">
                  <c:v>275</c:v>
                </c:pt>
                <c:pt idx="1912">
                  <c:v>272.5</c:v>
                </c:pt>
                <c:pt idx="1913">
                  <c:v>272.5</c:v>
                </c:pt>
                <c:pt idx="1914">
                  <c:v>272.5</c:v>
                </c:pt>
                <c:pt idx="1915">
                  <c:v>272.5</c:v>
                </c:pt>
                <c:pt idx="1916">
                  <c:v>272.5</c:v>
                </c:pt>
                <c:pt idx="1917">
                  <c:v>272</c:v>
                </c:pt>
                <c:pt idx="1918">
                  <c:v>272</c:v>
                </c:pt>
                <c:pt idx="1919">
                  <c:v>271.8</c:v>
                </c:pt>
                <c:pt idx="1920">
                  <c:v>271.66666666666669</c:v>
                </c:pt>
                <c:pt idx="1921">
                  <c:v>270</c:v>
                </c:pt>
                <c:pt idx="1922">
                  <c:v>270</c:v>
                </c:pt>
                <c:pt idx="1923">
                  <c:v>270</c:v>
                </c:pt>
                <c:pt idx="1924">
                  <c:v>270</c:v>
                </c:pt>
                <c:pt idx="1925">
                  <c:v>269.66666666666669</c:v>
                </c:pt>
                <c:pt idx="1926">
                  <c:v>269.33333333333331</c:v>
                </c:pt>
                <c:pt idx="1927">
                  <c:v>269</c:v>
                </c:pt>
                <c:pt idx="1928">
                  <c:v>268.63333333333333</c:v>
                </c:pt>
                <c:pt idx="1929">
                  <c:v>268.5</c:v>
                </c:pt>
                <c:pt idx="1930">
                  <c:v>268.33333333333331</c:v>
                </c:pt>
                <c:pt idx="1931">
                  <c:v>268.33333333333331</c:v>
                </c:pt>
                <c:pt idx="1932">
                  <c:v>268</c:v>
                </c:pt>
                <c:pt idx="1933">
                  <c:v>268</c:v>
                </c:pt>
                <c:pt idx="1934">
                  <c:v>267.66666666666669</c:v>
                </c:pt>
                <c:pt idx="1935">
                  <c:v>267</c:v>
                </c:pt>
                <c:pt idx="1936">
                  <c:v>266.66666666666669</c:v>
                </c:pt>
                <c:pt idx="1937">
                  <c:v>266.33333333333331</c:v>
                </c:pt>
                <c:pt idx="1938">
                  <c:v>265.5</c:v>
                </c:pt>
                <c:pt idx="1939">
                  <c:v>265</c:v>
                </c:pt>
                <c:pt idx="1940">
                  <c:v>265</c:v>
                </c:pt>
                <c:pt idx="1941">
                  <c:v>265</c:v>
                </c:pt>
                <c:pt idx="1942">
                  <c:v>265</c:v>
                </c:pt>
                <c:pt idx="1943">
                  <c:v>265</c:v>
                </c:pt>
                <c:pt idx="1944">
                  <c:v>265</c:v>
                </c:pt>
                <c:pt idx="1945">
                  <c:v>264.5</c:v>
                </c:pt>
                <c:pt idx="1946">
                  <c:v>263</c:v>
                </c:pt>
                <c:pt idx="1947">
                  <c:v>263</c:v>
                </c:pt>
                <c:pt idx="1948">
                  <c:v>262.5</c:v>
                </c:pt>
                <c:pt idx="1949">
                  <c:v>262.5</c:v>
                </c:pt>
                <c:pt idx="1950">
                  <c:v>262.5</c:v>
                </c:pt>
                <c:pt idx="1951">
                  <c:v>262.33333333333331</c:v>
                </c:pt>
                <c:pt idx="1952">
                  <c:v>262</c:v>
                </c:pt>
                <c:pt idx="1953">
                  <c:v>261.66666666666669</c:v>
                </c:pt>
                <c:pt idx="1954">
                  <c:v>261.25</c:v>
                </c:pt>
                <c:pt idx="1955">
                  <c:v>261.25</c:v>
                </c:pt>
                <c:pt idx="1956">
                  <c:v>261.25</c:v>
                </c:pt>
                <c:pt idx="1957">
                  <c:v>261</c:v>
                </c:pt>
                <c:pt idx="1958">
                  <c:v>260</c:v>
                </c:pt>
                <c:pt idx="1959">
                  <c:v>260</c:v>
                </c:pt>
                <c:pt idx="1960">
                  <c:v>260</c:v>
                </c:pt>
                <c:pt idx="1961">
                  <c:v>260</c:v>
                </c:pt>
                <c:pt idx="1962">
                  <c:v>260</c:v>
                </c:pt>
                <c:pt idx="1963">
                  <c:v>259</c:v>
                </c:pt>
                <c:pt idx="1964">
                  <c:v>258.75</c:v>
                </c:pt>
                <c:pt idx="1965">
                  <c:v>258.66666666666669</c:v>
                </c:pt>
                <c:pt idx="1966">
                  <c:v>258.5</c:v>
                </c:pt>
                <c:pt idx="1967">
                  <c:v>258</c:v>
                </c:pt>
                <c:pt idx="1968">
                  <c:v>258</c:v>
                </c:pt>
                <c:pt idx="1969">
                  <c:v>257.5</c:v>
                </c:pt>
                <c:pt idx="1970">
                  <c:v>257</c:v>
                </c:pt>
                <c:pt idx="1971">
                  <c:v>256.66666666666669</c:v>
                </c:pt>
                <c:pt idx="1972">
                  <c:v>256.66666666666669</c:v>
                </c:pt>
                <c:pt idx="1973">
                  <c:v>256</c:v>
                </c:pt>
                <c:pt idx="1974">
                  <c:v>256</c:v>
                </c:pt>
                <c:pt idx="1975">
                  <c:v>255.66666666666666</c:v>
                </c:pt>
                <c:pt idx="1976">
                  <c:v>255</c:v>
                </c:pt>
                <c:pt idx="1977">
                  <c:v>255</c:v>
                </c:pt>
                <c:pt idx="1978">
                  <c:v>253</c:v>
                </c:pt>
                <c:pt idx="1979">
                  <c:v>252.5</c:v>
                </c:pt>
                <c:pt idx="1980">
                  <c:v>252.5</c:v>
                </c:pt>
                <c:pt idx="1981">
                  <c:v>252</c:v>
                </c:pt>
                <c:pt idx="1982">
                  <c:v>251.66666666666666</c:v>
                </c:pt>
                <c:pt idx="1983">
                  <c:v>251.66666666666666</c:v>
                </c:pt>
                <c:pt idx="1984">
                  <c:v>251.66666666666666</c:v>
                </c:pt>
                <c:pt idx="1985">
                  <c:v>251.66666666666666</c:v>
                </c:pt>
                <c:pt idx="1986">
                  <c:v>251</c:v>
                </c:pt>
                <c:pt idx="1987">
                  <c:v>250</c:v>
                </c:pt>
                <c:pt idx="1988">
                  <c:v>250</c:v>
                </c:pt>
                <c:pt idx="1989">
                  <c:v>250</c:v>
                </c:pt>
                <c:pt idx="1990">
                  <c:v>250</c:v>
                </c:pt>
                <c:pt idx="1991">
                  <c:v>250</c:v>
                </c:pt>
                <c:pt idx="1992">
                  <c:v>250</c:v>
                </c:pt>
                <c:pt idx="1993">
                  <c:v>250</c:v>
                </c:pt>
                <c:pt idx="1994">
                  <c:v>250</c:v>
                </c:pt>
                <c:pt idx="1995">
                  <c:v>250</c:v>
                </c:pt>
                <c:pt idx="1996">
                  <c:v>250</c:v>
                </c:pt>
                <c:pt idx="1997">
                  <c:v>250</c:v>
                </c:pt>
                <c:pt idx="1998">
                  <c:v>249.5</c:v>
                </c:pt>
                <c:pt idx="1999">
                  <c:v>249.25</c:v>
                </c:pt>
                <c:pt idx="2000">
                  <c:v>249</c:v>
                </c:pt>
                <c:pt idx="2001">
                  <c:v>248.75</c:v>
                </c:pt>
                <c:pt idx="2002">
                  <c:v>248.5</c:v>
                </c:pt>
                <c:pt idx="2003">
                  <c:v>248.33333333333334</c:v>
                </c:pt>
                <c:pt idx="2004">
                  <c:v>248</c:v>
                </c:pt>
                <c:pt idx="2005">
                  <c:v>248</c:v>
                </c:pt>
                <c:pt idx="2006">
                  <c:v>248</c:v>
                </c:pt>
                <c:pt idx="2007">
                  <c:v>248</c:v>
                </c:pt>
                <c:pt idx="2008">
                  <c:v>247.5</c:v>
                </c:pt>
                <c:pt idx="2009">
                  <c:v>247.5</c:v>
                </c:pt>
                <c:pt idx="2010">
                  <c:v>247.5</c:v>
                </c:pt>
                <c:pt idx="2011">
                  <c:v>247.25</c:v>
                </c:pt>
                <c:pt idx="2012">
                  <c:v>247</c:v>
                </c:pt>
                <c:pt idx="2013">
                  <c:v>247</c:v>
                </c:pt>
                <c:pt idx="2014">
                  <c:v>246.75</c:v>
                </c:pt>
                <c:pt idx="2015">
                  <c:v>246.66666666666666</c:v>
                </c:pt>
                <c:pt idx="2016">
                  <c:v>246</c:v>
                </c:pt>
                <c:pt idx="2017">
                  <c:v>245.66666666666666</c:v>
                </c:pt>
                <c:pt idx="2018">
                  <c:v>245</c:v>
                </c:pt>
                <c:pt idx="2019">
                  <c:v>245</c:v>
                </c:pt>
                <c:pt idx="2020">
                  <c:v>245</c:v>
                </c:pt>
                <c:pt idx="2021">
                  <c:v>245</c:v>
                </c:pt>
                <c:pt idx="2022">
                  <c:v>245</c:v>
                </c:pt>
                <c:pt idx="2023">
                  <c:v>245</c:v>
                </c:pt>
                <c:pt idx="2024">
                  <c:v>244.44444444444446</c:v>
                </c:pt>
                <c:pt idx="2025">
                  <c:v>244.33333333333334</c:v>
                </c:pt>
                <c:pt idx="2026">
                  <c:v>244</c:v>
                </c:pt>
                <c:pt idx="2027">
                  <c:v>243.75</c:v>
                </c:pt>
                <c:pt idx="2028">
                  <c:v>243.33333333333334</c:v>
                </c:pt>
                <c:pt idx="2029">
                  <c:v>243.33333333333334</c:v>
                </c:pt>
                <c:pt idx="2030">
                  <c:v>243.33333333333334</c:v>
                </c:pt>
                <c:pt idx="2031">
                  <c:v>243.25</c:v>
                </c:pt>
                <c:pt idx="2032">
                  <c:v>242.5</c:v>
                </c:pt>
                <c:pt idx="2033">
                  <c:v>242.5</c:v>
                </c:pt>
                <c:pt idx="2034">
                  <c:v>242.25</c:v>
                </c:pt>
                <c:pt idx="2035">
                  <c:v>242</c:v>
                </c:pt>
                <c:pt idx="2036">
                  <c:v>241.66666666666666</c:v>
                </c:pt>
                <c:pt idx="2037">
                  <c:v>241.66666666666666</c:v>
                </c:pt>
                <c:pt idx="2038">
                  <c:v>241.42857142857142</c:v>
                </c:pt>
                <c:pt idx="2039">
                  <c:v>241.25</c:v>
                </c:pt>
                <c:pt idx="2040">
                  <c:v>241.25</c:v>
                </c:pt>
                <c:pt idx="2041">
                  <c:v>241.14285714285714</c:v>
                </c:pt>
                <c:pt idx="2042">
                  <c:v>241</c:v>
                </c:pt>
                <c:pt idx="2043">
                  <c:v>240.5</c:v>
                </c:pt>
                <c:pt idx="2044">
                  <c:v>240</c:v>
                </c:pt>
                <c:pt idx="2045">
                  <c:v>240</c:v>
                </c:pt>
                <c:pt idx="2046">
                  <c:v>240</c:v>
                </c:pt>
                <c:pt idx="2047">
                  <c:v>240</c:v>
                </c:pt>
                <c:pt idx="2048">
                  <c:v>239</c:v>
                </c:pt>
                <c:pt idx="2049">
                  <c:v>238.33333333333334</c:v>
                </c:pt>
                <c:pt idx="2050">
                  <c:v>238</c:v>
                </c:pt>
                <c:pt idx="2051">
                  <c:v>237.5</c:v>
                </c:pt>
                <c:pt idx="2052">
                  <c:v>237.5</c:v>
                </c:pt>
                <c:pt idx="2053">
                  <c:v>237.5</c:v>
                </c:pt>
                <c:pt idx="2054">
                  <c:v>236.66666666666666</c:v>
                </c:pt>
                <c:pt idx="2055">
                  <c:v>236.25</c:v>
                </c:pt>
                <c:pt idx="2056">
                  <c:v>236.25</c:v>
                </c:pt>
                <c:pt idx="2057">
                  <c:v>235</c:v>
                </c:pt>
                <c:pt idx="2058">
                  <c:v>235</c:v>
                </c:pt>
                <c:pt idx="2059">
                  <c:v>235</c:v>
                </c:pt>
                <c:pt idx="2060">
                  <c:v>235</c:v>
                </c:pt>
                <c:pt idx="2061">
                  <c:v>234.66666666666666</c:v>
                </c:pt>
                <c:pt idx="2062">
                  <c:v>234.2</c:v>
                </c:pt>
                <c:pt idx="2063">
                  <c:v>234</c:v>
                </c:pt>
                <c:pt idx="2064">
                  <c:v>234</c:v>
                </c:pt>
                <c:pt idx="2065">
                  <c:v>233.75</c:v>
                </c:pt>
                <c:pt idx="2066">
                  <c:v>233</c:v>
                </c:pt>
                <c:pt idx="2067">
                  <c:v>233</c:v>
                </c:pt>
                <c:pt idx="2068">
                  <c:v>232.75</c:v>
                </c:pt>
                <c:pt idx="2069">
                  <c:v>232.66666666666666</c:v>
                </c:pt>
                <c:pt idx="2070">
                  <c:v>232.66666666666666</c:v>
                </c:pt>
                <c:pt idx="2071">
                  <c:v>232.5</c:v>
                </c:pt>
                <c:pt idx="2072">
                  <c:v>232.5</c:v>
                </c:pt>
                <c:pt idx="2073">
                  <c:v>232.5</c:v>
                </c:pt>
                <c:pt idx="2074">
                  <c:v>232</c:v>
                </c:pt>
                <c:pt idx="2075">
                  <c:v>232</c:v>
                </c:pt>
                <c:pt idx="2076">
                  <c:v>232</c:v>
                </c:pt>
                <c:pt idx="2077">
                  <c:v>231.66666666666666</c:v>
                </c:pt>
                <c:pt idx="2078">
                  <c:v>231.25</c:v>
                </c:pt>
                <c:pt idx="2079">
                  <c:v>230</c:v>
                </c:pt>
                <c:pt idx="2080">
                  <c:v>230</c:v>
                </c:pt>
                <c:pt idx="2081">
                  <c:v>230</c:v>
                </c:pt>
                <c:pt idx="2082">
                  <c:v>230</c:v>
                </c:pt>
                <c:pt idx="2083">
                  <c:v>230</c:v>
                </c:pt>
                <c:pt idx="2084">
                  <c:v>230</c:v>
                </c:pt>
                <c:pt idx="2085">
                  <c:v>230</c:v>
                </c:pt>
                <c:pt idx="2086">
                  <c:v>230</c:v>
                </c:pt>
                <c:pt idx="2087">
                  <c:v>230</c:v>
                </c:pt>
                <c:pt idx="2088">
                  <c:v>230</c:v>
                </c:pt>
                <c:pt idx="2089">
                  <c:v>229.7</c:v>
                </c:pt>
                <c:pt idx="2090">
                  <c:v>229.5</c:v>
                </c:pt>
                <c:pt idx="2091">
                  <c:v>229</c:v>
                </c:pt>
                <c:pt idx="2092">
                  <c:v>228.5</c:v>
                </c:pt>
                <c:pt idx="2093">
                  <c:v>228.2</c:v>
                </c:pt>
                <c:pt idx="2094">
                  <c:v>228</c:v>
                </c:pt>
                <c:pt idx="2095">
                  <c:v>228</c:v>
                </c:pt>
                <c:pt idx="2096">
                  <c:v>228</c:v>
                </c:pt>
                <c:pt idx="2097">
                  <c:v>227.5</c:v>
                </c:pt>
                <c:pt idx="2098">
                  <c:v>227.5</c:v>
                </c:pt>
                <c:pt idx="2099">
                  <c:v>227.5</c:v>
                </c:pt>
                <c:pt idx="2100">
                  <c:v>227.5</c:v>
                </c:pt>
                <c:pt idx="2101">
                  <c:v>227</c:v>
                </c:pt>
                <c:pt idx="2102">
                  <c:v>226.66666666666666</c:v>
                </c:pt>
                <c:pt idx="2103">
                  <c:v>226.33333333333334</c:v>
                </c:pt>
                <c:pt idx="2104">
                  <c:v>226.25</c:v>
                </c:pt>
                <c:pt idx="2105">
                  <c:v>226.25</c:v>
                </c:pt>
                <c:pt idx="2106">
                  <c:v>226</c:v>
                </c:pt>
                <c:pt idx="2107">
                  <c:v>226</c:v>
                </c:pt>
                <c:pt idx="2108">
                  <c:v>225.5</c:v>
                </c:pt>
                <c:pt idx="2109">
                  <c:v>225</c:v>
                </c:pt>
                <c:pt idx="2110">
                  <c:v>225</c:v>
                </c:pt>
                <c:pt idx="2111">
                  <c:v>225</c:v>
                </c:pt>
                <c:pt idx="2112">
                  <c:v>225</c:v>
                </c:pt>
                <c:pt idx="2113">
                  <c:v>224.5</c:v>
                </c:pt>
                <c:pt idx="2114">
                  <c:v>224.33333333333334</c:v>
                </c:pt>
                <c:pt idx="2115">
                  <c:v>224</c:v>
                </c:pt>
                <c:pt idx="2116">
                  <c:v>223.75</c:v>
                </c:pt>
                <c:pt idx="2117">
                  <c:v>223.33333333333334</c:v>
                </c:pt>
                <c:pt idx="2118">
                  <c:v>223</c:v>
                </c:pt>
                <c:pt idx="2119">
                  <c:v>223</c:v>
                </c:pt>
                <c:pt idx="2120">
                  <c:v>222.5</c:v>
                </c:pt>
                <c:pt idx="2121">
                  <c:v>222.5</c:v>
                </c:pt>
                <c:pt idx="2122">
                  <c:v>221.66666666666666</c:v>
                </c:pt>
                <c:pt idx="2123">
                  <c:v>221</c:v>
                </c:pt>
                <c:pt idx="2124">
                  <c:v>220.75</c:v>
                </c:pt>
                <c:pt idx="2125">
                  <c:v>220</c:v>
                </c:pt>
                <c:pt idx="2126">
                  <c:v>220</c:v>
                </c:pt>
                <c:pt idx="2127">
                  <c:v>220</c:v>
                </c:pt>
                <c:pt idx="2128">
                  <c:v>220</c:v>
                </c:pt>
                <c:pt idx="2129">
                  <c:v>220</c:v>
                </c:pt>
                <c:pt idx="2130">
                  <c:v>220</c:v>
                </c:pt>
                <c:pt idx="2131">
                  <c:v>220</c:v>
                </c:pt>
                <c:pt idx="2132">
                  <c:v>220</c:v>
                </c:pt>
                <c:pt idx="2133">
                  <c:v>220</c:v>
                </c:pt>
                <c:pt idx="2134">
                  <c:v>218</c:v>
                </c:pt>
                <c:pt idx="2135">
                  <c:v>218</c:v>
                </c:pt>
                <c:pt idx="2136">
                  <c:v>217.66666666666666</c:v>
                </c:pt>
                <c:pt idx="2137">
                  <c:v>217.5</c:v>
                </c:pt>
                <c:pt idx="2138">
                  <c:v>217.5</c:v>
                </c:pt>
                <c:pt idx="2139">
                  <c:v>217.5</c:v>
                </c:pt>
                <c:pt idx="2140">
                  <c:v>217.5</c:v>
                </c:pt>
                <c:pt idx="2141">
                  <c:v>217.33333333333334</c:v>
                </c:pt>
                <c:pt idx="2142">
                  <c:v>216.66666666666666</c:v>
                </c:pt>
                <c:pt idx="2143">
                  <c:v>216.66666666666666</c:v>
                </c:pt>
                <c:pt idx="2144">
                  <c:v>216.66666666666666</c:v>
                </c:pt>
                <c:pt idx="2145">
                  <c:v>216.33333333333334</c:v>
                </c:pt>
                <c:pt idx="2146">
                  <c:v>216.25</c:v>
                </c:pt>
                <c:pt idx="2147">
                  <c:v>216.25</c:v>
                </c:pt>
                <c:pt idx="2148">
                  <c:v>216</c:v>
                </c:pt>
                <c:pt idx="2149">
                  <c:v>215</c:v>
                </c:pt>
                <c:pt idx="2150">
                  <c:v>215</c:v>
                </c:pt>
                <c:pt idx="2151">
                  <c:v>215</c:v>
                </c:pt>
                <c:pt idx="2152">
                  <c:v>215</c:v>
                </c:pt>
                <c:pt idx="2153">
                  <c:v>214</c:v>
                </c:pt>
                <c:pt idx="2154">
                  <c:v>214</c:v>
                </c:pt>
                <c:pt idx="2155">
                  <c:v>214</c:v>
                </c:pt>
                <c:pt idx="2156">
                  <c:v>213.33333333333334</c:v>
                </c:pt>
                <c:pt idx="2157">
                  <c:v>213.33333333333334</c:v>
                </c:pt>
                <c:pt idx="2158">
                  <c:v>213.25</c:v>
                </c:pt>
                <c:pt idx="2159">
                  <c:v>212.5</c:v>
                </c:pt>
                <c:pt idx="2160">
                  <c:v>212.4</c:v>
                </c:pt>
                <c:pt idx="2161">
                  <c:v>212</c:v>
                </c:pt>
                <c:pt idx="2162">
                  <c:v>212</c:v>
                </c:pt>
                <c:pt idx="2163">
                  <c:v>211</c:v>
                </c:pt>
                <c:pt idx="2164">
                  <c:v>211</c:v>
                </c:pt>
                <c:pt idx="2165">
                  <c:v>210.5</c:v>
                </c:pt>
                <c:pt idx="2166">
                  <c:v>210.5</c:v>
                </c:pt>
                <c:pt idx="2167">
                  <c:v>210.5</c:v>
                </c:pt>
                <c:pt idx="2168">
                  <c:v>210</c:v>
                </c:pt>
                <c:pt idx="2169">
                  <c:v>209</c:v>
                </c:pt>
                <c:pt idx="2170">
                  <c:v>209</c:v>
                </c:pt>
                <c:pt idx="2171">
                  <c:v>208.75</c:v>
                </c:pt>
                <c:pt idx="2172">
                  <c:v>208</c:v>
                </c:pt>
                <c:pt idx="2173">
                  <c:v>208</c:v>
                </c:pt>
                <c:pt idx="2174">
                  <c:v>207.5</c:v>
                </c:pt>
                <c:pt idx="2175">
                  <c:v>207.5</c:v>
                </c:pt>
                <c:pt idx="2176">
                  <c:v>207</c:v>
                </c:pt>
                <c:pt idx="2177">
                  <c:v>206.5</c:v>
                </c:pt>
                <c:pt idx="2178">
                  <c:v>206.33333333333334</c:v>
                </c:pt>
                <c:pt idx="2179">
                  <c:v>205.33333333333334</c:v>
                </c:pt>
                <c:pt idx="2180">
                  <c:v>205</c:v>
                </c:pt>
                <c:pt idx="2181">
                  <c:v>205</c:v>
                </c:pt>
                <c:pt idx="2182">
                  <c:v>205</c:v>
                </c:pt>
                <c:pt idx="2183">
                  <c:v>205</c:v>
                </c:pt>
                <c:pt idx="2184">
                  <c:v>205</c:v>
                </c:pt>
                <c:pt idx="2185">
                  <c:v>205</c:v>
                </c:pt>
                <c:pt idx="2186">
                  <c:v>203.66666666666666</c:v>
                </c:pt>
                <c:pt idx="2187">
                  <c:v>203.5</c:v>
                </c:pt>
                <c:pt idx="2188">
                  <c:v>203.33333333333334</c:v>
                </c:pt>
                <c:pt idx="2189">
                  <c:v>203</c:v>
                </c:pt>
                <c:pt idx="2190">
                  <c:v>203</c:v>
                </c:pt>
                <c:pt idx="2191">
                  <c:v>202.75</c:v>
                </c:pt>
                <c:pt idx="2192">
                  <c:v>202.66666666666666</c:v>
                </c:pt>
                <c:pt idx="2193">
                  <c:v>202.5</c:v>
                </c:pt>
                <c:pt idx="2194">
                  <c:v>202.5</c:v>
                </c:pt>
                <c:pt idx="2195">
                  <c:v>202</c:v>
                </c:pt>
                <c:pt idx="2196">
                  <c:v>201.66666666666666</c:v>
                </c:pt>
                <c:pt idx="2197">
                  <c:v>201.5</c:v>
                </c:pt>
                <c:pt idx="2198">
                  <c:v>201.5</c:v>
                </c:pt>
                <c:pt idx="2199">
                  <c:v>201.33333333333334</c:v>
                </c:pt>
                <c:pt idx="2200">
                  <c:v>201</c:v>
                </c:pt>
                <c:pt idx="2201">
                  <c:v>200.5</c:v>
                </c:pt>
                <c:pt idx="2202">
                  <c:v>200</c:v>
                </c:pt>
                <c:pt idx="2203">
                  <c:v>200</c:v>
                </c:pt>
                <c:pt idx="2204">
                  <c:v>200</c:v>
                </c:pt>
                <c:pt idx="2205">
                  <c:v>200</c:v>
                </c:pt>
                <c:pt idx="2206">
                  <c:v>200</c:v>
                </c:pt>
                <c:pt idx="2207">
                  <c:v>200</c:v>
                </c:pt>
                <c:pt idx="2208">
                  <c:v>200</c:v>
                </c:pt>
                <c:pt idx="2209">
                  <c:v>200</c:v>
                </c:pt>
                <c:pt idx="2210">
                  <c:v>200</c:v>
                </c:pt>
                <c:pt idx="2211">
                  <c:v>200</c:v>
                </c:pt>
                <c:pt idx="2212">
                  <c:v>199.66666666666666</c:v>
                </c:pt>
                <c:pt idx="2213">
                  <c:v>199.5</c:v>
                </c:pt>
                <c:pt idx="2214">
                  <c:v>199.33333333333334</c:v>
                </c:pt>
                <c:pt idx="2215">
                  <c:v>198.33333333333334</c:v>
                </c:pt>
                <c:pt idx="2216">
                  <c:v>198.25</c:v>
                </c:pt>
                <c:pt idx="2217">
                  <c:v>198</c:v>
                </c:pt>
                <c:pt idx="2218">
                  <c:v>197.5</c:v>
                </c:pt>
                <c:pt idx="2219">
                  <c:v>197.5</c:v>
                </c:pt>
                <c:pt idx="2220">
                  <c:v>197.5</c:v>
                </c:pt>
                <c:pt idx="2221">
                  <c:v>197.5</c:v>
                </c:pt>
                <c:pt idx="2222">
                  <c:v>197</c:v>
                </c:pt>
                <c:pt idx="2223">
                  <c:v>197</c:v>
                </c:pt>
                <c:pt idx="2224">
                  <c:v>196.66666666666666</c:v>
                </c:pt>
                <c:pt idx="2225">
                  <c:v>196.33333333333334</c:v>
                </c:pt>
                <c:pt idx="2226">
                  <c:v>196.25</c:v>
                </c:pt>
                <c:pt idx="2227">
                  <c:v>196.25</c:v>
                </c:pt>
                <c:pt idx="2228">
                  <c:v>196</c:v>
                </c:pt>
                <c:pt idx="2229">
                  <c:v>196</c:v>
                </c:pt>
                <c:pt idx="2230">
                  <c:v>195.75</c:v>
                </c:pt>
                <c:pt idx="2231">
                  <c:v>195.66666666666666</c:v>
                </c:pt>
                <c:pt idx="2232">
                  <c:v>195</c:v>
                </c:pt>
                <c:pt idx="2233">
                  <c:v>195</c:v>
                </c:pt>
                <c:pt idx="2234">
                  <c:v>195</c:v>
                </c:pt>
                <c:pt idx="2235">
                  <c:v>194.66666666666666</c:v>
                </c:pt>
                <c:pt idx="2236">
                  <c:v>194.25</c:v>
                </c:pt>
                <c:pt idx="2237">
                  <c:v>193.33333333333334</c:v>
                </c:pt>
                <c:pt idx="2238">
                  <c:v>193</c:v>
                </c:pt>
                <c:pt idx="2239">
                  <c:v>193</c:v>
                </c:pt>
                <c:pt idx="2240">
                  <c:v>193</c:v>
                </c:pt>
                <c:pt idx="2241">
                  <c:v>192.66666666666666</c:v>
                </c:pt>
                <c:pt idx="2242">
                  <c:v>192.5</c:v>
                </c:pt>
                <c:pt idx="2243">
                  <c:v>192.5</c:v>
                </c:pt>
                <c:pt idx="2244">
                  <c:v>192</c:v>
                </c:pt>
                <c:pt idx="2245">
                  <c:v>192</c:v>
                </c:pt>
                <c:pt idx="2246">
                  <c:v>191.66666666666666</c:v>
                </c:pt>
                <c:pt idx="2247">
                  <c:v>190</c:v>
                </c:pt>
                <c:pt idx="2248">
                  <c:v>190</c:v>
                </c:pt>
                <c:pt idx="2249">
                  <c:v>190</c:v>
                </c:pt>
                <c:pt idx="2250">
                  <c:v>190</c:v>
                </c:pt>
                <c:pt idx="2251">
                  <c:v>190</c:v>
                </c:pt>
                <c:pt idx="2252">
                  <c:v>190</c:v>
                </c:pt>
                <c:pt idx="2253">
                  <c:v>190</c:v>
                </c:pt>
                <c:pt idx="2254">
                  <c:v>190</c:v>
                </c:pt>
                <c:pt idx="2255">
                  <c:v>190</c:v>
                </c:pt>
                <c:pt idx="2256">
                  <c:v>190</c:v>
                </c:pt>
                <c:pt idx="2257">
                  <c:v>189</c:v>
                </c:pt>
                <c:pt idx="2258">
                  <c:v>189</c:v>
                </c:pt>
                <c:pt idx="2259">
                  <c:v>188.75</c:v>
                </c:pt>
                <c:pt idx="2260">
                  <c:v>188.66666666666666</c:v>
                </c:pt>
                <c:pt idx="2261">
                  <c:v>188.5</c:v>
                </c:pt>
                <c:pt idx="2262">
                  <c:v>188</c:v>
                </c:pt>
                <c:pt idx="2263">
                  <c:v>187.8</c:v>
                </c:pt>
                <c:pt idx="2264">
                  <c:v>187.5</c:v>
                </c:pt>
                <c:pt idx="2265">
                  <c:v>187.5</c:v>
                </c:pt>
                <c:pt idx="2266">
                  <c:v>187</c:v>
                </c:pt>
                <c:pt idx="2267">
                  <c:v>186.66666666666666</c:v>
                </c:pt>
                <c:pt idx="2268">
                  <c:v>186</c:v>
                </c:pt>
                <c:pt idx="2269">
                  <c:v>185</c:v>
                </c:pt>
                <c:pt idx="2270">
                  <c:v>185</c:v>
                </c:pt>
                <c:pt idx="2271">
                  <c:v>185</c:v>
                </c:pt>
                <c:pt idx="2272">
                  <c:v>185</c:v>
                </c:pt>
                <c:pt idx="2273">
                  <c:v>185</c:v>
                </c:pt>
                <c:pt idx="2274">
                  <c:v>185</c:v>
                </c:pt>
                <c:pt idx="2275">
                  <c:v>184.5</c:v>
                </c:pt>
                <c:pt idx="2276">
                  <c:v>184.33333333333334</c:v>
                </c:pt>
                <c:pt idx="2277">
                  <c:v>183.75</c:v>
                </c:pt>
                <c:pt idx="2278">
                  <c:v>182.66666666666666</c:v>
                </c:pt>
                <c:pt idx="2279">
                  <c:v>182.5</c:v>
                </c:pt>
                <c:pt idx="2280">
                  <c:v>181.66666666666666</c:v>
                </c:pt>
                <c:pt idx="2281">
                  <c:v>181.5</c:v>
                </c:pt>
                <c:pt idx="2282">
                  <c:v>181.25</c:v>
                </c:pt>
                <c:pt idx="2283">
                  <c:v>180</c:v>
                </c:pt>
                <c:pt idx="2284">
                  <c:v>180</c:v>
                </c:pt>
                <c:pt idx="2285">
                  <c:v>180</c:v>
                </c:pt>
                <c:pt idx="2286">
                  <c:v>180</c:v>
                </c:pt>
                <c:pt idx="2287">
                  <c:v>180</c:v>
                </c:pt>
                <c:pt idx="2288">
                  <c:v>180</c:v>
                </c:pt>
                <c:pt idx="2289">
                  <c:v>180</c:v>
                </c:pt>
                <c:pt idx="2290">
                  <c:v>179.25</c:v>
                </c:pt>
                <c:pt idx="2291">
                  <c:v>179.25</c:v>
                </c:pt>
                <c:pt idx="2292">
                  <c:v>179</c:v>
                </c:pt>
                <c:pt idx="2293">
                  <c:v>178.33333333333334</c:v>
                </c:pt>
                <c:pt idx="2294">
                  <c:v>177.5</c:v>
                </c:pt>
                <c:pt idx="2295">
                  <c:v>177.5</c:v>
                </c:pt>
                <c:pt idx="2296">
                  <c:v>177.5</c:v>
                </c:pt>
                <c:pt idx="2297">
                  <c:v>177.5</c:v>
                </c:pt>
                <c:pt idx="2298">
                  <c:v>177.5</c:v>
                </c:pt>
                <c:pt idx="2299">
                  <c:v>177</c:v>
                </c:pt>
                <c:pt idx="2300">
                  <c:v>176.66666666666666</c:v>
                </c:pt>
                <c:pt idx="2301">
                  <c:v>176.25</c:v>
                </c:pt>
                <c:pt idx="2302">
                  <c:v>175.66666666666666</c:v>
                </c:pt>
                <c:pt idx="2303">
                  <c:v>175.66666666666666</c:v>
                </c:pt>
                <c:pt idx="2304">
                  <c:v>175.33333333333334</c:v>
                </c:pt>
                <c:pt idx="2305">
                  <c:v>175</c:v>
                </c:pt>
                <c:pt idx="2306">
                  <c:v>175</c:v>
                </c:pt>
                <c:pt idx="2307">
                  <c:v>175</c:v>
                </c:pt>
                <c:pt idx="2308">
                  <c:v>175</c:v>
                </c:pt>
                <c:pt idx="2309">
                  <c:v>175</c:v>
                </c:pt>
                <c:pt idx="2310">
                  <c:v>175</c:v>
                </c:pt>
                <c:pt idx="2311">
                  <c:v>175</c:v>
                </c:pt>
                <c:pt idx="2312">
                  <c:v>175</c:v>
                </c:pt>
                <c:pt idx="2313">
                  <c:v>175</c:v>
                </c:pt>
                <c:pt idx="2314">
                  <c:v>175</c:v>
                </c:pt>
                <c:pt idx="2315">
                  <c:v>174.5</c:v>
                </c:pt>
                <c:pt idx="2316">
                  <c:v>173.75</c:v>
                </c:pt>
                <c:pt idx="2317">
                  <c:v>173.33333333333334</c:v>
                </c:pt>
                <c:pt idx="2318">
                  <c:v>173.33333333333334</c:v>
                </c:pt>
                <c:pt idx="2319">
                  <c:v>173</c:v>
                </c:pt>
                <c:pt idx="2320">
                  <c:v>173</c:v>
                </c:pt>
                <c:pt idx="2321">
                  <c:v>173</c:v>
                </c:pt>
                <c:pt idx="2322">
                  <c:v>173</c:v>
                </c:pt>
                <c:pt idx="2323">
                  <c:v>172.75</c:v>
                </c:pt>
                <c:pt idx="2324">
                  <c:v>172.66666666666666</c:v>
                </c:pt>
                <c:pt idx="2325">
                  <c:v>172.5</c:v>
                </c:pt>
                <c:pt idx="2326">
                  <c:v>172.5</c:v>
                </c:pt>
                <c:pt idx="2327">
                  <c:v>172.5</c:v>
                </c:pt>
                <c:pt idx="2328">
                  <c:v>172.5</c:v>
                </c:pt>
                <c:pt idx="2329">
                  <c:v>172.25</c:v>
                </c:pt>
                <c:pt idx="2330">
                  <c:v>172</c:v>
                </c:pt>
                <c:pt idx="2331">
                  <c:v>171.66666666666666</c:v>
                </c:pt>
                <c:pt idx="2332">
                  <c:v>171</c:v>
                </c:pt>
                <c:pt idx="2333">
                  <c:v>170</c:v>
                </c:pt>
                <c:pt idx="2334">
                  <c:v>170</c:v>
                </c:pt>
                <c:pt idx="2335">
                  <c:v>170</c:v>
                </c:pt>
                <c:pt idx="2336">
                  <c:v>170</c:v>
                </c:pt>
                <c:pt idx="2337">
                  <c:v>170</c:v>
                </c:pt>
                <c:pt idx="2338">
                  <c:v>170</c:v>
                </c:pt>
                <c:pt idx="2339">
                  <c:v>170</c:v>
                </c:pt>
                <c:pt idx="2340">
                  <c:v>170</c:v>
                </c:pt>
                <c:pt idx="2341">
                  <c:v>170</c:v>
                </c:pt>
                <c:pt idx="2342">
                  <c:v>169</c:v>
                </c:pt>
                <c:pt idx="2343">
                  <c:v>168.33333333333334</c:v>
                </c:pt>
                <c:pt idx="2344">
                  <c:v>167.66666666666666</c:v>
                </c:pt>
                <c:pt idx="2345">
                  <c:v>167.5</c:v>
                </c:pt>
                <c:pt idx="2346">
                  <c:v>167.33333333333334</c:v>
                </c:pt>
                <c:pt idx="2347">
                  <c:v>166.66666666666666</c:v>
                </c:pt>
                <c:pt idx="2348">
                  <c:v>166.66666666666666</c:v>
                </c:pt>
                <c:pt idx="2349">
                  <c:v>166.66666666666666</c:v>
                </c:pt>
                <c:pt idx="2350">
                  <c:v>166.66666666666666</c:v>
                </c:pt>
                <c:pt idx="2351">
                  <c:v>166.66666666666666</c:v>
                </c:pt>
                <c:pt idx="2352">
                  <c:v>166.33333333333334</c:v>
                </c:pt>
                <c:pt idx="2353">
                  <c:v>166.25</c:v>
                </c:pt>
                <c:pt idx="2354">
                  <c:v>166.25</c:v>
                </c:pt>
                <c:pt idx="2355">
                  <c:v>166</c:v>
                </c:pt>
                <c:pt idx="2356">
                  <c:v>165</c:v>
                </c:pt>
                <c:pt idx="2357">
                  <c:v>165</c:v>
                </c:pt>
                <c:pt idx="2358">
                  <c:v>165</c:v>
                </c:pt>
                <c:pt idx="2359">
                  <c:v>165</c:v>
                </c:pt>
                <c:pt idx="2360">
                  <c:v>165</c:v>
                </c:pt>
                <c:pt idx="2361">
                  <c:v>165</c:v>
                </c:pt>
                <c:pt idx="2362">
                  <c:v>165</c:v>
                </c:pt>
                <c:pt idx="2363">
                  <c:v>164.5</c:v>
                </c:pt>
                <c:pt idx="2364">
                  <c:v>164.375</c:v>
                </c:pt>
                <c:pt idx="2365">
                  <c:v>164</c:v>
                </c:pt>
                <c:pt idx="2366">
                  <c:v>163.75</c:v>
                </c:pt>
                <c:pt idx="2367">
                  <c:v>163.66666666666666</c:v>
                </c:pt>
                <c:pt idx="2368">
                  <c:v>163.66666666666666</c:v>
                </c:pt>
                <c:pt idx="2369">
                  <c:v>163.33333333333334</c:v>
                </c:pt>
                <c:pt idx="2370">
                  <c:v>163.33333333333334</c:v>
                </c:pt>
                <c:pt idx="2371">
                  <c:v>163</c:v>
                </c:pt>
                <c:pt idx="2372">
                  <c:v>161</c:v>
                </c:pt>
                <c:pt idx="2373">
                  <c:v>160</c:v>
                </c:pt>
                <c:pt idx="2374">
                  <c:v>160</c:v>
                </c:pt>
                <c:pt idx="2375">
                  <c:v>160</c:v>
                </c:pt>
                <c:pt idx="2376">
                  <c:v>160</c:v>
                </c:pt>
                <c:pt idx="2377">
                  <c:v>160</c:v>
                </c:pt>
                <c:pt idx="2378">
                  <c:v>160</c:v>
                </c:pt>
                <c:pt idx="2379">
                  <c:v>160</c:v>
                </c:pt>
                <c:pt idx="2380">
                  <c:v>160</c:v>
                </c:pt>
                <c:pt idx="2381">
                  <c:v>160</c:v>
                </c:pt>
                <c:pt idx="2382">
                  <c:v>160</c:v>
                </c:pt>
                <c:pt idx="2383">
                  <c:v>160</c:v>
                </c:pt>
                <c:pt idx="2384">
                  <c:v>159.5</c:v>
                </c:pt>
                <c:pt idx="2385">
                  <c:v>159.25</c:v>
                </c:pt>
                <c:pt idx="2386">
                  <c:v>158.75</c:v>
                </c:pt>
                <c:pt idx="2387">
                  <c:v>158</c:v>
                </c:pt>
                <c:pt idx="2388">
                  <c:v>157.5</c:v>
                </c:pt>
                <c:pt idx="2389">
                  <c:v>157.5</c:v>
                </c:pt>
                <c:pt idx="2390">
                  <c:v>156.5</c:v>
                </c:pt>
                <c:pt idx="2391">
                  <c:v>156.5</c:v>
                </c:pt>
                <c:pt idx="2392">
                  <c:v>156</c:v>
                </c:pt>
                <c:pt idx="2393">
                  <c:v>155</c:v>
                </c:pt>
                <c:pt idx="2394">
                  <c:v>155</c:v>
                </c:pt>
                <c:pt idx="2395">
                  <c:v>155</c:v>
                </c:pt>
                <c:pt idx="2396">
                  <c:v>155</c:v>
                </c:pt>
                <c:pt idx="2397">
                  <c:v>155</c:v>
                </c:pt>
                <c:pt idx="2398">
                  <c:v>155</c:v>
                </c:pt>
                <c:pt idx="2399">
                  <c:v>154.66666666666666</c:v>
                </c:pt>
                <c:pt idx="2400">
                  <c:v>154.4</c:v>
                </c:pt>
                <c:pt idx="2401">
                  <c:v>153.5</c:v>
                </c:pt>
                <c:pt idx="2402">
                  <c:v>153.33333333333334</c:v>
                </c:pt>
                <c:pt idx="2403">
                  <c:v>153.33333333333334</c:v>
                </c:pt>
                <c:pt idx="2404">
                  <c:v>152.5</c:v>
                </c:pt>
                <c:pt idx="2405">
                  <c:v>152.5</c:v>
                </c:pt>
                <c:pt idx="2406">
                  <c:v>152.5</c:v>
                </c:pt>
                <c:pt idx="2407">
                  <c:v>152</c:v>
                </c:pt>
                <c:pt idx="2408">
                  <c:v>151.66666666666666</c:v>
                </c:pt>
                <c:pt idx="2409">
                  <c:v>151.5</c:v>
                </c:pt>
                <c:pt idx="2410">
                  <c:v>151</c:v>
                </c:pt>
                <c:pt idx="2411">
                  <c:v>150.5</c:v>
                </c:pt>
                <c:pt idx="2412">
                  <c:v>150</c:v>
                </c:pt>
                <c:pt idx="2413">
                  <c:v>150</c:v>
                </c:pt>
                <c:pt idx="2414">
                  <c:v>150</c:v>
                </c:pt>
                <c:pt idx="2415">
                  <c:v>150</c:v>
                </c:pt>
                <c:pt idx="2416">
                  <c:v>150</c:v>
                </c:pt>
                <c:pt idx="2417">
                  <c:v>150</c:v>
                </c:pt>
                <c:pt idx="2418">
                  <c:v>150</c:v>
                </c:pt>
                <c:pt idx="2419">
                  <c:v>149.75</c:v>
                </c:pt>
                <c:pt idx="2420">
                  <c:v>148.5</c:v>
                </c:pt>
                <c:pt idx="2421">
                  <c:v>148.33333333333334</c:v>
                </c:pt>
                <c:pt idx="2422">
                  <c:v>148.33333333333334</c:v>
                </c:pt>
                <c:pt idx="2423">
                  <c:v>148.33333333333334</c:v>
                </c:pt>
                <c:pt idx="2424">
                  <c:v>148</c:v>
                </c:pt>
                <c:pt idx="2425">
                  <c:v>147.5</c:v>
                </c:pt>
                <c:pt idx="2426">
                  <c:v>147</c:v>
                </c:pt>
                <c:pt idx="2427">
                  <c:v>146.66666666666666</c:v>
                </c:pt>
                <c:pt idx="2428">
                  <c:v>146.5</c:v>
                </c:pt>
                <c:pt idx="2429">
                  <c:v>146.5</c:v>
                </c:pt>
                <c:pt idx="2430">
                  <c:v>146.5</c:v>
                </c:pt>
                <c:pt idx="2431">
                  <c:v>146</c:v>
                </c:pt>
                <c:pt idx="2432">
                  <c:v>146</c:v>
                </c:pt>
                <c:pt idx="2433">
                  <c:v>145.66666666666666</c:v>
                </c:pt>
                <c:pt idx="2434">
                  <c:v>145</c:v>
                </c:pt>
                <c:pt idx="2435">
                  <c:v>145</c:v>
                </c:pt>
                <c:pt idx="2436">
                  <c:v>145</c:v>
                </c:pt>
                <c:pt idx="2437">
                  <c:v>144</c:v>
                </c:pt>
                <c:pt idx="2438">
                  <c:v>144</c:v>
                </c:pt>
                <c:pt idx="2439">
                  <c:v>143.75</c:v>
                </c:pt>
                <c:pt idx="2440">
                  <c:v>143.33333333333334</c:v>
                </c:pt>
                <c:pt idx="2441">
                  <c:v>143.25</c:v>
                </c:pt>
                <c:pt idx="2442">
                  <c:v>143</c:v>
                </c:pt>
                <c:pt idx="2443">
                  <c:v>143</c:v>
                </c:pt>
                <c:pt idx="2444">
                  <c:v>143</c:v>
                </c:pt>
                <c:pt idx="2445">
                  <c:v>142.5</c:v>
                </c:pt>
                <c:pt idx="2446">
                  <c:v>142.5</c:v>
                </c:pt>
                <c:pt idx="2447">
                  <c:v>142.5</c:v>
                </c:pt>
                <c:pt idx="2448">
                  <c:v>142.5</c:v>
                </c:pt>
                <c:pt idx="2449">
                  <c:v>142.33333333333334</c:v>
                </c:pt>
                <c:pt idx="2450">
                  <c:v>142.25</c:v>
                </c:pt>
                <c:pt idx="2451">
                  <c:v>141.66666666666666</c:v>
                </c:pt>
                <c:pt idx="2452">
                  <c:v>141.5</c:v>
                </c:pt>
                <c:pt idx="2453">
                  <c:v>141.5</c:v>
                </c:pt>
                <c:pt idx="2454">
                  <c:v>140.83333333333334</c:v>
                </c:pt>
                <c:pt idx="2455">
                  <c:v>140.75</c:v>
                </c:pt>
                <c:pt idx="2456">
                  <c:v>140.6</c:v>
                </c:pt>
                <c:pt idx="2457">
                  <c:v>140.5</c:v>
                </c:pt>
                <c:pt idx="2458">
                  <c:v>140</c:v>
                </c:pt>
                <c:pt idx="2459">
                  <c:v>140</c:v>
                </c:pt>
                <c:pt idx="2460">
                  <c:v>140</c:v>
                </c:pt>
                <c:pt idx="2461">
                  <c:v>140</c:v>
                </c:pt>
                <c:pt idx="2462">
                  <c:v>140</c:v>
                </c:pt>
                <c:pt idx="2463">
                  <c:v>140</c:v>
                </c:pt>
                <c:pt idx="2464">
                  <c:v>140</c:v>
                </c:pt>
                <c:pt idx="2465">
                  <c:v>140</c:v>
                </c:pt>
                <c:pt idx="2466">
                  <c:v>140</c:v>
                </c:pt>
                <c:pt idx="2467">
                  <c:v>139</c:v>
                </c:pt>
                <c:pt idx="2468">
                  <c:v>138.5</c:v>
                </c:pt>
                <c:pt idx="2469">
                  <c:v>137.5</c:v>
                </c:pt>
                <c:pt idx="2470">
                  <c:v>137.5</c:v>
                </c:pt>
                <c:pt idx="2471">
                  <c:v>137.5</c:v>
                </c:pt>
                <c:pt idx="2472">
                  <c:v>136.66666666666666</c:v>
                </c:pt>
                <c:pt idx="2473">
                  <c:v>136.66666666666666</c:v>
                </c:pt>
                <c:pt idx="2474">
                  <c:v>136.25</c:v>
                </c:pt>
                <c:pt idx="2475">
                  <c:v>135.5</c:v>
                </c:pt>
                <c:pt idx="2476">
                  <c:v>135</c:v>
                </c:pt>
                <c:pt idx="2477">
                  <c:v>135</c:v>
                </c:pt>
                <c:pt idx="2478">
                  <c:v>134</c:v>
                </c:pt>
                <c:pt idx="2479">
                  <c:v>134</c:v>
                </c:pt>
                <c:pt idx="2480">
                  <c:v>134</c:v>
                </c:pt>
                <c:pt idx="2481">
                  <c:v>133.75</c:v>
                </c:pt>
                <c:pt idx="2482">
                  <c:v>133.33333333333334</c:v>
                </c:pt>
                <c:pt idx="2483">
                  <c:v>132.75</c:v>
                </c:pt>
                <c:pt idx="2484">
                  <c:v>132.5</c:v>
                </c:pt>
                <c:pt idx="2485">
                  <c:v>132.5</c:v>
                </c:pt>
                <c:pt idx="2486">
                  <c:v>132.5</c:v>
                </c:pt>
                <c:pt idx="2487">
                  <c:v>132.33333333333334</c:v>
                </c:pt>
                <c:pt idx="2488">
                  <c:v>132.25</c:v>
                </c:pt>
                <c:pt idx="2489">
                  <c:v>131.66666666666666</c:v>
                </c:pt>
                <c:pt idx="2490">
                  <c:v>130.25</c:v>
                </c:pt>
                <c:pt idx="2491">
                  <c:v>130</c:v>
                </c:pt>
                <c:pt idx="2492">
                  <c:v>130</c:v>
                </c:pt>
                <c:pt idx="2493">
                  <c:v>130</c:v>
                </c:pt>
                <c:pt idx="2494">
                  <c:v>130</c:v>
                </c:pt>
                <c:pt idx="2495">
                  <c:v>130</c:v>
                </c:pt>
                <c:pt idx="2496">
                  <c:v>130</c:v>
                </c:pt>
                <c:pt idx="2497">
                  <c:v>130</c:v>
                </c:pt>
                <c:pt idx="2498">
                  <c:v>130</c:v>
                </c:pt>
                <c:pt idx="2499">
                  <c:v>130</c:v>
                </c:pt>
                <c:pt idx="2500">
                  <c:v>130</c:v>
                </c:pt>
                <c:pt idx="2501">
                  <c:v>129.5</c:v>
                </c:pt>
                <c:pt idx="2502">
                  <c:v>128.16666666666666</c:v>
                </c:pt>
                <c:pt idx="2503">
                  <c:v>128</c:v>
                </c:pt>
                <c:pt idx="2504">
                  <c:v>128</c:v>
                </c:pt>
                <c:pt idx="2505">
                  <c:v>127.66666666666667</c:v>
                </c:pt>
                <c:pt idx="2506">
                  <c:v>127.66666666666667</c:v>
                </c:pt>
                <c:pt idx="2507">
                  <c:v>127.66666666666667</c:v>
                </c:pt>
                <c:pt idx="2508">
                  <c:v>127.5</c:v>
                </c:pt>
                <c:pt idx="2509">
                  <c:v>127.5</c:v>
                </c:pt>
                <c:pt idx="2510">
                  <c:v>127.5</c:v>
                </c:pt>
                <c:pt idx="2511">
                  <c:v>127.5</c:v>
                </c:pt>
                <c:pt idx="2512">
                  <c:v>127.5</c:v>
                </c:pt>
                <c:pt idx="2513">
                  <c:v>127</c:v>
                </c:pt>
                <c:pt idx="2514">
                  <c:v>127</c:v>
                </c:pt>
                <c:pt idx="2515">
                  <c:v>126.66666666666667</c:v>
                </c:pt>
                <c:pt idx="2516">
                  <c:v>126.66666666666667</c:v>
                </c:pt>
                <c:pt idx="2517">
                  <c:v>125</c:v>
                </c:pt>
                <c:pt idx="2518">
                  <c:v>125</c:v>
                </c:pt>
                <c:pt idx="2519">
                  <c:v>125</c:v>
                </c:pt>
                <c:pt idx="2520">
                  <c:v>125</c:v>
                </c:pt>
                <c:pt idx="2521">
                  <c:v>125</c:v>
                </c:pt>
                <c:pt idx="2522">
                  <c:v>125</c:v>
                </c:pt>
                <c:pt idx="2523">
                  <c:v>125</c:v>
                </c:pt>
                <c:pt idx="2524">
                  <c:v>125</c:v>
                </c:pt>
                <c:pt idx="2525">
                  <c:v>125</c:v>
                </c:pt>
                <c:pt idx="2526">
                  <c:v>125</c:v>
                </c:pt>
                <c:pt idx="2527">
                  <c:v>123.5</c:v>
                </c:pt>
                <c:pt idx="2528">
                  <c:v>123.33333333333333</c:v>
                </c:pt>
                <c:pt idx="2529">
                  <c:v>123.33333333333333</c:v>
                </c:pt>
                <c:pt idx="2530">
                  <c:v>123.33333333333333</c:v>
                </c:pt>
                <c:pt idx="2531">
                  <c:v>123</c:v>
                </c:pt>
                <c:pt idx="2532">
                  <c:v>123</c:v>
                </c:pt>
                <c:pt idx="2533">
                  <c:v>123</c:v>
                </c:pt>
                <c:pt idx="2534">
                  <c:v>123</c:v>
                </c:pt>
                <c:pt idx="2535">
                  <c:v>122.5</c:v>
                </c:pt>
                <c:pt idx="2536">
                  <c:v>122.5</c:v>
                </c:pt>
                <c:pt idx="2537">
                  <c:v>122.5</c:v>
                </c:pt>
                <c:pt idx="2538">
                  <c:v>122.5</c:v>
                </c:pt>
                <c:pt idx="2539">
                  <c:v>122.33333333333333</c:v>
                </c:pt>
                <c:pt idx="2540">
                  <c:v>122</c:v>
                </c:pt>
                <c:pt idx="2541">
                  <c:v>121.8</c:v>
                </c:pt>
                <c:pt idx="2542">
                  <c:v>121.66666666666667</c:v>
                </c:pt>
                <c:pt idx="2543">
                  <c:v>121.66666666666667</c:v>
                </c:pt>
                <c:pt idx="2544">
                  <c:v>121</c:v>
                </c:pt>
                <c:pt idx="2545">
                  <c:v>120.5</c:v>
                </c:pt>
                <c:pt idx="2546">
                  <c:v>120.5</c:v>
                </c:pt>
                <c:pt idx="2547">
                  <c:v>120.25</c:v>
                </c:pt>
                <c:pt idx="2548">
                  <c:v>120</c:v>
                </c:pt>
                <c:pt idx="2549">
                  <c:v>120</c:v>
                </c:pt>
                <c:pt idx="2550">
                  <c:v>120</c:v>
                </c:pt>
                <c:pt idx="2551">
                  <c:v>120</c:v>
                </c:pt>
                <c:pt idx="2552">
                  <c:v>120</c:v>
                </c:pt>
                <c:pt idx="2553">
                  <c:v>120</c:v>
                </c:pt>
                <c:pt idx="2554">
                  <c:v>120</c:v>
                </c:pt>
                <c:pt idx="2555">
                  <c:v>119.8</c:v>
                </c:pt>
                <c:pt idx="2556">
                  <c:v>119</c:v>
                </c:pt>
                <c:pt idx="2557">
                  <c:v>118</c:v>
                </c:pt>
                <c:pt idx="2558">
                  <c:v>117</c:v>
                </c:pt>
                <c:pt idx="2559">
                  <c:v>116.66666666666667</c:v>
                </c:pt>
                <c:pt idx="2560">
                  <c:v>116.66666666666667</c:v>
                </c:pt>
                <c:pt idx="2561">
                  <c:v>116.5</c:v>
                </c:pt>
                <c:pt idx="2562">
                  <c:v>116.25</c:v>
                </c:pt>
                <c:pt idx="2563">
                  <c:v>116.25</c:v>
                </c:pt>
                <c:pt idx="2564">
                  <c:v>116</c:v>
                </c:pt>
                <c:pt idx="2565">
                  <c:v>116</c:v>
                </c:pt>
                <c:pt idx="2566">
                  <c:v>115</c:v>
                </c:pt>
                <c:pt idx="2567">
                  <c:v>115</c:v>
                </c:pt>
                <c:pt idx="2568">
                  <c:v>115</c:v>
                </c:pt>
                <c:pt idx="2569">
                  <c:v>115</c:v>
                </c:pt>
                <c:pt idx="2570">
                  <c:v>115</c:v>
                </c:pt>
                <c:pt idx="2571">
                  <c:v>113.33333333333333</c:v>
                </c:pt>
                <c:pt idx="2572">
                  <c:v>113.33333333333333</c:v>
                </c:pt>
                <c:pt idx="2573">
                  <c:v>113</c:v>
                </c:pt>
                <c:pt idx="2574">
                  <c:v>112</c:v>
                </c:pt>
                <c:pt idx="2575">
                  <c:v>111.5</c:v>
                </c:pt>
                <c:pt idx="2576">
                  <c:v>111.25</c:v>
                </c:pt>
                <c:pt idx="2577">
                  <c:v>110.33333333333333</c:v>
                </c:pt>
                <c:pt idx="2578">
                  <c:v>110</c:v>
                </c:pt>
                <c:pt idx="2579">
                  <c:v>110</c:v>
                </c:pt>
                <c:pt idx="2580">
                  <c:v>110</c:v>
                </c:pt>
                <c:pt idx="2581">
                  <c:v>110</c:v>
                </c:pt>
                <c:pt idx="2582">
                  <c:v>109.66666666666667</c:v>
                </c:pt>
                <c:pt idx="2583">
                  <c:v>109.5</c:v>
                </c:pt>
                <c:pt idx="2584">
                  <c:v>109.25</c:v>
                </c:pt>
                <c:pt idx="2585">
                  <c:v>109</c:v>
                </c:pt>
                <c:pt idx="2586">
                  <c:v>109</c:v>
                </c:pt>
                <c:pt idx="2587">
                  <c:v>108.75</c:v>
                </c:pt>
                <c:pt idx="2588">
                  <c:v>108.75</c:v>
                </c:pt>
                <c:pt idx="2589">
                  <c:v>108.66666666666667</c:v>
                </c:pt>
                <c:pt idx="2590">
                  <c:v>107.75</c:v>
                </c:pt>
                <c:pt idx="2591">
                  <c:v>107.66666666666667</c:v>
                </c:pt>
                <c:pt idx="2592">
                  <c:v>107.62</c:v>
                </c:pt>
                <c:pt idx="2593">
                  <c:v>107.5</c:v>
                </c:pt>
                <c:pt idx="2594">
                  <c:v>107.5</c:v>
                </c:pt>
                <c:pt idx="2595">
                  <c:v>107.25</c:v>
                </c:pt>
                <c:pt idx="2596">
                  <c:v>106.75</c:v>
                </c:pt>
                <c:pt idx="2597">
                  <c:v>106.66666666666667</c:v>
                </c:pt>
                <c:pt idx="2598">
                  <c:v>106.25</c:v>
                </c:pt>
                <c:pt idx="2599">
                  <c:v>106.25</c:v>
                </c:pt>
                <c:pt idx="2600">
                  <c:v>105.25</c:v>
                </c:pt>
                <c:pt idx="2601">
                  <c:v>105</c:v>
                </c:pt>
                <c:pt idx="2602">
                  <c:v>105</c:v>
                </c:pt>
                <c:pt idx="2603">
                  <c:v>105</c:v>
                </c:pt>
                <c:pt idx="2604">
                  <c:v>105</c:v>
                </c:pt>
                <c:pt idx="2605">
                  <c:v>105</c:v>
                </c:pt>
                <c:pt idx="2606">
                  <c:v>105</c:v>
                </c:pt>
                <c:pt idx="2607">
                  <c:v>105</c:v>
                </c:pt>
                <c:pt idx="2608">
                  <c:v>104.85714285714286</c:v>
                </c:pt>
                <c:pt idx="2609">
                  <c:v>104.75</c:v>
                </c:pt>
                <c:pt idx="2610">
                  <c:v>104</c:v>
                </c:pt>
                <c:pt idx="2611">
                  <c:v>103.75</c:v>
                </c:pt>
                <c:pt idx="2612">
                  <c:v>103.75</c:v>
                </c:pt>
                <c:pt idx="2613">
                  <c:v>102.5</c:v>
                </c:pt>
                <c:pt idx="2614">
                  <c:v>102.5</c:v>
                </c:pt>
                <c:pt idx="2615">
                  <c:v>102.2</c:v>
                </c:pt>
                <c:pt idx="2616">
                  <c:v>102</c:v>
                </c:pt>
                <c:pt idx="2617">
                  <c:v>102</c:v>
                </c:pt>
                <c:pt idx="2618">
                  <c:v>101.25</c:v>
                </c:pt>
                <c:pt idx="2619">
                  <c:v>101.25</c:v>
                </c:pt>
                <c:pt idx="2620">
                  <c:v>100.33333333333333</c:v>
                </c:pt>
                <c:pt idx="2621">
                  <c:v>100</c:v>
                </c:pt>
                <c:pt idx="2622">
                  <c:v>100</c:v>
                </c:pt>
                <c:pt idx="2623">
                  <c:v>100</c:v>
                </c:pt>
                <c:pt idx="2624">
                  <c:v>100</c:v>
                </c:pt>
                <c:pt idx="2625">
                  <c:v>100</c:v>
                </c:pt>
                <c:pt idx="2626">
                  <c:v>100</c:v>
                </c:pt>
                <c:pt idx="2627">
                  <c:v>100</c:v>
                </c:pt>
                <c:pt idx="2628">
                  <c:v>100</c:v>
                </c:pt>
                <c:pt idx="2629">
                  <c:v>99.5</c:v>
                </c:pt>
                <c:pt idx="2630">
                  <c:v>99</c:v>
                </c:pt>
                <c:pt idx="2631">
                  <c:v>98.75</c:v>
                </c:pt>
                <c:pt idx="2632">
                  <c:v>98.333333333333329</c:v>
                </c:pt>
                <c:pt idx="2633">
                  <c:v>98.333333333333329</c:v>
                </c:pt>
                <c:pt idx="2634">
                  <c:v>97.6</c:v>
                </c:pt>
                <c:pt idx="2635">
                  <c:v>97.5</c:v>
                </c:pt>
                <c:pt idx="2636">
                  <c:v>97.5</c:v>
                </c:pt>
                <c:pt idx="2637">
                  <c:v>97.5</c:v>
                </c:pt>
                <c:pt idx="2638">
                  <c:v>97</c:v>
                </c:pt>
                <c:pt idx="2639">
                  <c:v>96.75</c:v>
                </c:pt>
                <c:pt idx="2640">
                  <c:v>96.25</c:v>
                </c:pt>
                <c:pt idx="2641">
                  <c:v>95.5</c:v>
                </c:pt>
                <c:pt idx="2642">
                  <c:v>95.5</c:v>
                </c:pt>
                <c:pt idx="2643">
                  <c:v>95.25</c:v>
                </c:pt>
                <c:pt idx="2644">
                  <c:v>95</c:v>
                </c:pt>
                <c:pt idx="2645">
                  <c:v>95</c:v>
                </c:pt>
                <c:pt idx="2646">
                  <c:v>95</c:v>
                </c:pt>
                <c:pt idx="2647">
                  <c:v>95</c:v>
                </c:pt>
                <c:pt idx="2648">
                  <c:v>95</c:v>
                </c:pt>
                <c:pt idx="2649">
                  <c:v>95</c:v>
                </c:pt>
                <c:pt idx="2650">
                  <c:v>95</c:v>
                </c:pt>
                <c:pt idx="2651">
                  <c:v>94.333333333333329</c:v>
                </c:pt>
                <c:pt idx="2652">
                  <c:v>94</c:v>
                </c:pt>
                <c:pt idx="2653">
                  <c:v>93.333333333333329</c:v>
                </c:pt>
                <c:pt idx="2654">
                  <c:v>93.333333333333329</c:v>
                </c:pt>
                <c:pt idx="2655">
                  <c:v>93.333333333333329</c:v>
                </c:pt>
                <c:pt idx="2656">
                  <c:v>93</c:v>
                </c:pt>
                <c:pt idx="2657">
                  <c:v>92.5</c:v>
                </c:pt>
                <c:pt idx="2658">
                  <c:v>92.5</c:v>
                </c:pt>
                <c:pt idx="2659">
                  <c:v>92</c:v>
                </c:pt>
                <c:pt idx="2660">
                  <c:v>92</c:v>
                </c:pt>
                <c:pt idx="2661">
                  <c:v>92</c:v>
                </c:pt>
                <c:pt idx="2662">
                  <c:v>91.666666666666671</c:v>
                </c:pt>
                <c:pt idx="2663">
                  <c:v>91.5</c:v>
                </c:pt>
                <c:pt idx="2664">
                  <c:v>91.333333333333329</c:v>
                </c:pt>
                <c:pt idx="2665">
                  <c:v>91</c:v>
                </c:pt>
                <c:pt idx="2666">
                  <c:v>90.5</c:v>
                </c:pt>
                <c:pt idx="2667">
                  <c:v>90.5</c:v>
                </c:pt>
                <c:pt idx="2668">
                  <c:v>90</c:v>
                </c:pt>
                <c:pt idx="2669">
                  <c:v>90</c:v>
                </c:pt>
                <c:pt idx="2670">
                  <c:v>90</c:v>
                </c:pt>
                <c:pt idx="2671">
                  <c:v>90</c:v>
                </c:pt>
                <c:pt idx="2672">
                  <c:v>90</c:v>
                </c:pt>
                <c:pt idx="2673">
                  <c:v>90</c:v>
                </c:pt>
                <c:pt idx="2674">
                  <c:v>90</c:v>
                </c:pt>
                <c:pt idx="2675">
                  <c:v>90</c:v>
                </c:pt>
                <c:pt idx="2676">
                  <c:v>89.666666666666671</c:v>
                </c:pt>
                <c:pt idx="2677">
                  <c:v>89</c:v>
                </c:pt>
                <c:pt idx="2678">
                  <c:v>88.5</c:v>
                </c:pt>
                <c:pt idx="2679">
                  <c:v>88.5</c:v>
                </c:pt>
                <c:pt idx="2680">
                  <c:v>88.333333333333329</c:v>
                </c:pt>
                <c:pt idx="2681">
                  <c:v>88.333333333333329</c:v>
                </c:pt>
                <c:pt idx="2682">
                  <c:v>88.333333333333329</c:v>
                </c:pt>
                <c:pt idx="2683">
                  <c:v>88.333333333333329</c:v>
                </c:pt>
                <c:pt idx="2684">
                  <c:v>88</c:v>
                </c:pt>
                <c:pt idx="2685">
                  <c:v>88</c:v>
                </c:pt>
                <c:pt idx="2686">
                  <c:v>87.75</c:v>
                </c:pt>
                <c:pt idx="2687">
                  <c:v>87.5</c:v>
                </c:pt>
                <c:pt idx="2688">
                  <c:v>87.5</c:v>
                </c:pt>
                <c:pt idx="2689">
                  <c:v>87</c:v>
                </c:pt>
                <c:pt idx="2690">
                  <c:v>87</c:v>
                </c:pt>
                <c:pt idx="2691">
                  <c:v>86.75</c:v>
                </c:pt>
                <c:pt idx="2692">
                  <c:v>86.666666666666671</c:v>
                </c:pt>
                <c:pt idx="2693">
                  <c:v>85.75</c:v>
                </c:pt>
                <c:pt idx="2694">
                  <c:v>85.714285714285708</c:v>
                </c:pt>
                <c:pt idx="2695">
                  <c:v>85.5</c:v>
                </c:pt>
                <c:pt idx="2696">
                  <c:v>85</c:v>
                </c:pt>
                <c:pt idx="2697">
                  <c:v>85</c:v>
                </c:pt>
                <c:pt idx="2698">
                  <c:v>85</c:v>
                </c:pt>
                <c:pt idx="2699">
                  <c:v>85</c:v>
                </c:pt>
                <c:pt idx="2700">
                  <c:v>85</c:v>
                </c:pt>
                <c:pt idx="2701">
                  <c:v>85</c:v>
                </c:pt>
                <c:pt idx="2702">
                  <c:v>85</c:v>
                </c:pt>
                <c:pt idx="2703">
                  <c:v>84</c:v>
                </c:pt>
                <c:pt idx="2704">
                  <c:v>83.666666666666671</c:v>
                </c:pt>
                <c:pt idx="2705">
                  <c:v>83.333333333333329</c:v>
                </c:pt>
                <c:pt idx="2706">
                  <c:v>83.333333333333329</c:v>
                </c:pt>
                <c:pt idx="2707">
                  <c:v>83</c:v>
                </c:pt>
                <c:pt idx="2708">
                  <c:v>83</c:v>
                </c:pt>
                <c:pt idx="2709">
                  <c:v>82.5</c:v>
                </c:pt>
                <c:pt idx="2710">
                  <c:v>82</c:v>
                </c:pt>
                <c:pt idx="2711">
                  <c:v>81.666666666666671</c:v>
                </c:pt>
                <c:pt idx="2712">
                  <c:v>81.666666666666671</c:v>
                </c:pt>
                <c:pt idx="2713">
                  <c:v>81.5</c:v>
                </c:pt>
                <c:pt idx="2714">
                  <c:v>80.5</c:v>
                </c:pt>
                <c:pt idx="2715">
                  <c:v>80</c:v>
                </c:pt>
                <c:pt idx="2716">
                  <c:v>80</c:v>
                </c:pt>
                <c:pt idx="2717">
                  <c:v>80</c:v>
                </c:pt>
                <c:pt idx="2718">
                  <c:v>80</c:v>
                </c:pt>
                <c:pt idx="2719">
                  <c:v>80</c:v>
                </c:pt>
                <c:pt idx="2720">
                  <c:v>80</c:v>
                </c:pt>
                <c:pt idx="2721">
                  <c:v>80</c:v>
                </c:pt>
                <c:pt idx="2722">
                  <c:v>80</c:v>
                </c:pt>
                <c:pt idx="2723">
                  <c:v>79.333333333333329</c:v>
                </c:pt>
                <c:pt idx="2724">
                  <c:v>78.75</c:v>
                </c:pt>
                <c:pt idx="2725">
                  <c:v>78.666666666666671</c:v>
                </c:pt>
                <c:pt idx="2726">
                  <c:v>78.5</c:v>
                </c:pt>
                <c:pt idx="2727">
                  <c:v>78.333333333333329</c:v>
                </c:pt>
                <c:pt idx="2728">
                  <c:v>78</c:v>
                </c:pt>
                <c:pt idx="2729">
                  <c:v>77.5</c:v>
                </c:pt>
                <c:pt idx="2730">
                  <c:v>76.666666666666671</c:v>
                </c:pt>
                <c:pt idx="2731">
                  <c:v>76.25</c:v>
                </c:pt>
                <c:pt idx="2732">
                  <c:v>76.25</c:v>
                </c:pt>
                <c:pt idx="2733">
                  <c:v>76.25</c:v>
                </c:pt>
                <c:pt idx="2734">
                  <c:v>76</c:v>
                </c:pt>
                <c:pt idx="2735">
                  <c:v>75.5</c:v>
                </c:pt>
                <c:pt idx="2736">
                  <c:v>75</c:v>
                </c:pt>
                <c:pt idx="2737">
                  <c:v>75</c:v>
                </c:pt>
                <c:pt idx="2738">
                  <c:v>75</c:v>
                </c:pt>
                <c:pt idx="2739">
                  <c:v>74</c:v>
                </c:pt>
                <c:pt idx="2740">
                  <c:v>73.333333333333329</c:v>
                </c:pt>
                <c:pt idx="2741">
                  <c:v>72.666666666666671</c:v>
                </c:pt>
                <c:pt idx="2742">
                  <c:v>72.5</c:v>
                </c:pt>
                <c:pt idx="2743">
                  <c:v>72.5</c:v>
                </c:pt>
                <c:pt idx="2744">
                  <c:v>72.38</c:v>
                </c:pt>
                <c:pt idx="2745">
                  <c:v>71.5</c:v>
                </c:pt>
                <c:pt idx="2746">
                  <c:v>71.25</c:v>
                </c:pt>
                <c:pt idx="2747">
                  <c:v>71</c:v>
                </c:pt>
                <c:pt idx="2748">
                  <c:v>70</c:v>
                </c:pt>
                <c:pt idx="2749">
                  <c:v>70</c:v>
                </c:pt>
                <c:pt idx="2750">
                  <c:v>70</c:v>
                </c:pt>
                <c:pt idx="2751">
                  <c:v>70</c:v>
                </c:pt>
                <c:pt idx="2752">
                  <c:v>70</c:v>
                </c:pt>
                <c:pt idx="2753">
                  <c:v>70</c:v>
                </c:pt>
                <c:pt idx="2754">
                  <c:v>69.666666666666671</c:v>
                </c:pt>
                <c:pt idx="2755">
                  <c:v>69.5</c:v>
                </c:pt>
                <c:pt idx="2756">
                  <c:v>69.5</c:v>
                </c:pt>
                <c:pt idx="2757">
                  <c:v>69.166666666666671</c:v>
                </c:pt>
                <c:pt idx="2758">
                  <c:v>69</c:v>
                </c:pt>
                <c:pt idx="2759">
                  <c:v>69</c:v>
                </c:pt>
                <c:pt idx="2760">
                  <c:v>68.666666666666671</c:v>
                </c:pt>
                <c:pt idx="2761">
                  <c:v>67.5</c:v>
                </c:pt>
                <c:pt idx="2762">
                  <c:v>67.5</c:v>
                </c:pt>
                <c:pt idx="2763">
                  <c:v>67.5</c:v>
                </c:pt>
                <c:pt idx="2764">
                  <c:v>67</c:v>
                </c:pt>
                <c:pt idx="2765">
                  <c:v>67</c:v>
                </c:pt>
                <c:pt idx="2766">
                  <c:v>66.666666666666671</c:v>
                </c:pt>
                <c:pt idx="2767">
                  <c:v>66.666666666666671</c:v>
                </c:pt>
                <c:pt idx="2768">
                  <c:v>65.5</c:v>
                </c:pt>
                <c:pt idx="2769">
                  <c:v>65</c:v>
                </c:pt>
                <c:pt idx="2770">
                  <c:v>65</c:v>
                </c:pt>
                <c:pt idx="2771">
                  <c:v>63.75</c:v>
                </c:pt>
                <c:pt idx="2772">
                  <c:v>63.666666666666664</c:v>
                </c:pt>
                <c:pt idx="2773">
                  <c:v>63.666666666666664</c:v>
                </c:pt>
                <c:pt idx="2774">
                  <c:v>63.5</c:v>
                </c:pt>
                <c:pt idx="2775">
                  <c:v>63.5</c:v>
                </c:pt>
                <c:pt idx="2776">
                  <c:v>63.333333333333336</c:v>
                </c:pt>
                <c:pt idx="2777">
                  <c:v>63.333333333333336</c:v>
                </c:pt>
                <c:pt idx="2778">
                  <c:v>62.666666666666664</c:v>
                </c:pt>
                <c:pt idx="2779">
                  <c:v>62.5</c:v>
                </c:pt>
                <c:pt idx="2780">
                  <c:v>62.5</c:v>
                </c:pt>
                <c:pt idx="2781">
                  <c:v>61.25</c:v>
                </c:pt>
                <c:pt idx="2782">
                  <c:v>61.25</c:v>
                </c:pt>
                <c:pt idx="2783">
                  <c:v>61.25</c:v>
                </c:pt>
                <c:pt idx="2784">
                  <c:v>61</c:v>
                </c:pt>
                <c:pt idx="2785">
                  <c:v>60.75</c:v>
                </c:pt>
                <c:pt idx="2786">
                  <c:v>60.5</c:v>
                </c:pt>
                <c:pt idx="2787">
                  <c:v>60</c:v>
                </c:pt>
                <c:pt idx="2788">
                  <c:v>60</c:v>
                </c:pt>
                <c:pt idx="2789">
                  <c:v>60</c:v>
                </c:pt>
                <c:pt idx="2790">
                  <c:v>60</c:v>
                </c:pt>
                <c:pt idx="2791">
                  <c:v>60</c:v>
                </c:pt>
                <c:pt idx="2792">
                  <c:v>60</c:v>
                </c:pt>
                <c:pt idx="2793">
                  <c:v>60</c:v>
                </c:pt>
                <c:pt idx="2794">
                  <c:v>59.166666666666664</c:v>
                </c:pt>
                <c:pt idx="2795">
                  <c:v>59</c:v>
                </c:pt>
                <c:pt idx="2796">
                  <c:v>58.333333333333336</c:v>
                </c:pt>
                <c:pt idx="2797">
                  <c:v>58</c:v>
                </c:pt>
                <c:pt idx="2798">
                  <c:v>57.333333333333336</c:v>
                </c:pt>
                <c:pt idx="2799">
                  <c:v>56.666666666666664</c:v>
                </c:pt>
                <c:pt idx="2800">
                  <c:v>56.666666666666664</c:v>
                </c:pt>
                <c:pt idx="2801">
                  <c:v>56.666666666666664</c:v>
                </c:pt>
                <c:pt idx="2802">
                  <c:v>56.5</c:v>
                </c:pt>
                <c:pt idx="2803">
                  <c:v>56.5</c:v>
                </c:pt>
                <c:pt idx="2804">
                  <c:v>56.25</c:v>
                </c:pt>
                <c:pt idx="2805">
                  <c:v>56</c:v>
                </c:pt>
                <c:pt idx="2806">
                  <c:v>56</c:v>
                </c:pt>
                <c:pt idx="2807">
                  <c:v>56</c:v>
                </c:pt>
                <c:pt idx="2808">
                  <c:v>55.333333333333336</c:v>
                </c:pt>
                <c:pt idx="2809">
                  <c:v>55</c:v>
                </c:pt>
                <c:pt idx="2810">
                  <c:v>55</c:v>
                </c:pt>
                <c:pt idx="2811">
                  <c:v>55</c:v>
                </c:pt>
                <c:pt idx="2812">
                  <c:v>55</c:v>
                </c:pt>
                <c:pt idx="2813">
                  <c:v>54.333333333333336</c:v>
                </c:pt>
                <c:pt idx="2814">
                  <c:v>54</c:v>
                </c:pt>
                <c:pt idx="2815">
                  <c:v>53.75</c:v>
                </c:pt>
                <c:pt idx="2816">
                  <c:v>53.333333333333336</c:v>
                </c:pt>
                <c:pt idx="2817">
                  <c:v>52.65</c:v>
                </c:pt>
                <c:pt idx="2818">
                  <c:v>52.5</c:v>
                </c:pt>
                <c:pt idx="2819">
                  <c:v>52.25</c:v>
                </c:pt>
                <c:pt idx="2820">
                  <c:v>51.666666666666664</c:v>
                </c:pt>
                <c:pt idx="2821">
                  <c:v>50</c:v>
                </c:pt>
                <c:pt idx="2822">
                  <c:v>50</c:v>
                </c:pt>
                <c:pt idx="2823">
                  <c:v>50</c:v>
                </c:pt>
                <c:pt idx="2824">
                  <c:v>50</c:v>
                </c:pt>
                <c:pt idx="2825">
                  <c:v>50</c:v>
                </c:pt>
                <c:pt idx="2826">
                  <c:v>50</c:v>
                </c:pt>
                <c:pt idx="2827">
                  <c:v>50</c:v>
                </c:pt>
                <c:pt idx="2828">
                  <c:v>50</c:v>
                </c:pt>
                <c:pt idx="2829">
                  <c:v>50</c:v>
                </c:pt>
                <c:pt idx="2830">
                  <c:v>48.75</c:v>
                </c:pt>
                <c:pt idx="2831">
                  <c:v>47.5</c:v>
                </c:pt>
                <c:pt idx="2832">
                  <c:v>47.5</c:v>
                </c:pt>
                <c:pt idx="2833">
                  <c:v>47.333333333333336</c:v>
                </c:pt>
                <c:pt idx="2834">
                  <c:v>46.875</c:v>
                </c:pt>
                <c:pt idx="2835">
                  <c:v>46.666666666666664</c:v>
                </c:pt>
                <c:pt idx="2836">
                  <c:v>45.666666666666664</c:v>
                </c:pt>
                <c:pt idx="2837">
                  <c:v>45</c:v>
                </c:pt>
                <c:pt idx="2838">
                  <c:v>45</c:v>
                </c:pt>
                <c:pt idx="2839">
                  <c:v>45</c:v>
                </c:pt>
                <c:pt idx="2840">
                  <c:v>44.5</c:v>
                </c:pt>
                <c:pt idx="2841">
                  <c:v>44.333333333333336</c:v>
                </c:pt>
                <c:pt idx="2842">
                  <c:v>44.333333333333336</c:v>
                </c:pt>
                <c:pt idx="2843">
                  <c:v>44</c:v>
                </c:pt>
                <c:pt idx="2844">
                  <c:v>43.75</c:v>
                </c:pt>
                <c:pt idx="2845">
                  <c:v>43.75</c:v>
                </c:pt>
                <c:pt idx="2846">
                  <c:v>43.75</c:v>
                </c:pt>
                <c:pt idx="2847">
                  <c:v>43.666666666666664</c:v>
                </c:pt>
                <c:pt idx="2848">
                  <c:v>43.5</c:v>
                </c:pt>
                <c:pt idx="2849">
                  <c:v>43.333333333333336</c:v>
                </c:pt>
                <c:pt idx="2850">
                  <c:v>43.333333333333336</c:v>
                </c:pt>
                <c:pt idx="2851">
                  <c:v>42.5</c:v>
                </c:pt>
                <c:pt idx="2852">
                  <c:v>42.5</c:v>
                </c:pt>
                <c:pt idx="2853">
                  <c:v>42</c:v>
                </c:pt>
                <c:pt idx="2854">
                  <c:v>41.4</c:v>
                </c:pt>
                <c:pt idx="2855">
                  <c:v>41.25</c:v>
                </c:pt>
                <c:pt idx="2856">
                  <c:v>41</c:v>
                </c:pt>
                <c:pt idx="2857">
                  <c:v>41</c:v>
                </c:pt>
                <c:pt idx="2858">
                  <c:v>40</c:v>
                </c:pt>
                <c:pt idx="2859">
                  <c:v>40</c:v>
                </c:pt>
                <c:pt idx="2860">
                  <c:v>40</c:v>
                </c:pt>
                <c:pt idx="2861">
                  <c:v>40</c:v>
                </c:pt>
                <c:pt idx="2862">
                  <c:v>39.799999999999997</c:v>
                </c:pt>
                <c:pt idx="2863">
                  <c:v>39</c:v>
                </c:pt>
                <c:pt idx="2864">
                  <c:v>38.333333333333336</c:v>
                </c:pt>
                <c:pt idx="2865">
                  <c:v>37</c:v>
                </c:pt>
                <c:pt idx="2866">
                  <c:v>37</c:v>
                </c:pt>
                <c:pt idx="2867">
                  <c:v>37</c:v>
                </c:pt>
                <c:pt idx="2868">
                  <c:v>36.666666666666664</c:v>
                </c:pt>
                <c:pt idx="2869">
                  <c:v>36</c:v>
                </c:pt>
                <c:pt idx="2870">
                  <c:v>36</c:v>
                </c:pt>
                <c:pt idx="2871">
                  <c:v>35</c:v>
                </c:pt>
                <c:pt idx="2872">
                  <c:v>35</c:v>
                </c:pt>
                <c:pt idx="2873">
                  <c:v>35</c:v>
                </c:pt>
                <c:pt idx="2874">
                  <c:v>33.333333333333336</c:v>
                </c:pt>
                <c:pt idx="2875">
                  <c:v>33</c:v>
                </c:pt>
                <c:pt idx="2876">
                  <c:v>32.5</c:v>
                </c:pt>
                <c:pt idx="2877">
                  <c:v>32.25</c:v>
                </c:pt>
                <c:pt idx="2878">
                  <c:v>32</c:v>
                </c:pt>
                <c:pt idx="2879">
                  <c:v>31</c:v>
                </c:pt>
                <c:pt idx="2880">
                  <c:v>30</c:v>
                </c:pt>
                <c:pt idx="2881">
                  <c:v>30</c:v>
                </c:pt>
                <c:pt idx="2882">
                  <c:v>27.5</c:v>
                </c:pt>
                <c:pt idx="2883">
                  <c:v>26.25</c:v>
                </c:pt>
                <c:pt idx="2884">
                  <c:v>24</c:v>
                </c:pt>
                <c:pt idx="2885">
                  <c:v>23.75</c:v>
                </c:pt>
                <c:pt idx="2886">
                  <c:v>23.75</c:v>
                </c:pt>
                <c:pt idx="2887">
                  <c:v>23</c:v>
                </c:pt>
                <c:pt idx="2888">
                  <c:v>22.666666666666668</c:v>
                </c:pt>
                <c:pt idx="2889">
                  <c:v>22.6</c:v>
                </c:pt>
                <c:pt idx="2890">
                  <c:v>22</c:v>
                </c:pt>
                <c:pt idx="2891">
                  <c:v>20.666666666666668</c:v>
                </c:pt>
                <c:pt idx="2892">
                  <c:v>20</c:v>
                </c:pt>
                <c:pt idx="2893">
                  <c:v>19.5</c:v>
                </c:pt>
                <c:pt idx="2894">
                  <c:v>19</c:v>
                </c:pt>
                <c:pt idx="2895">
                  <c:v>18.666666666666668</c:v>
                </c:pt>
                <c:pt idx="2896">
                  <c:v>18.333333333333332</c:v>
                </c:pt>
                <c:pt idx="2897">
                  <c:v>18</c:v>
                </c:pt>
                <c:pt idx="2898">
                  <c:v>15</c:v>
                </c:pt>
                <c:pt idx="2899">
                  <c:v>14</c:v>
                </c:pt>
                <c:pt idx="2900">
                  <c:v>13.333333333333334</c:v>
                </c:pt>
                <c:pt idx="2901">
                  <c:v>13.333333333333334</c:v>
                </c:pt>
                <c:pt idx="2902">
                  <c:v>13</c:v>
                </c:pt>
                <c:pt idx="2903">
                  <c:v>12</c:v>
                </c:pt>
                <c:pt idx="2904">
                  <c:v>10</c:v>
                </c:pt>
                <c:pt idx="2905">
                  <c:v>7.5</c:v>
                </c:pt>
                <c:pt idx="2906">
                  <c:v>6.25</c:v>
                </c:pt>
                <c:pt idx="2907">
                  <c:v>3.3333333333333335</c:v>
                </c:pt>
                <c:pt idx="2908">
                  <c:v>1.6666666666666667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02-4558-9710-E1C0CF0C5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752384"/>
        <c:axId val="147105280"/>
      </c:areaChart>
      <c:catAx>
        <c:axId val="142752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47105280"/>
        <c:crosses val="autoZero"/>
        <c:auto val="1"/>
        <c:lblAlgn val="ctr"/>
        <c:lblOffset val="100"/>
        <c:noMultiLvlLbl val="0"/>
      </c:catAx>
      <c:valAx>
        <c:axId val="14710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[$€-C0A]_-;\-* #,##0.00\ [$€-C0A]_-;_-* &quot;-&quot;??\ [$€-C0A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2752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'[Datos hogares 11.xlsx]nuevos cálculos'!$C$1:$C$9</c:f>
              <c:numCache>
                <c:formatCode>General</c:formatCode>
                <c:ptCount val="9"/>
                <c:pt idx="0">
                  <c:v>864.49758064516118</c:v>
                </c:pt>
                <c:pt idx="1">
                  <c:v>706.3813186813187</c:v>
                </c:pt>
                <c:pt idx="2">
                  <c:v>650.4679463414634</c:v>
                </c:pt>
                <c:pt idx="3">
                  <c:v>600.80478595478587</c:v>
                </c:pt>
                <c:pt idx="4">
                  <c:v>595.32683982683977</c:v>
                </c:pt>
                <c:pt idx="5">
                  <c:v>590.4437401367702</c:v>
                </c:pt>
                <c:pt idx="6">
                  <c:v>576.05797101449275</c:v>
                </c:pt>
                <c:pt idx="7">
                  <c:v>556.43362831858406</c:v>
                </c:pt>
                <c:pt idx="8">
                  <c:v>553.88703180212019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96-4A6D-931E-6FB312A18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241536"/>
        <c:axId val="184247424"/>
      </c:barChart>
      <c:catAx>
        <c:axId val="184241536"/>
        <c:scaling>
          <c:orientation val="minMax"/>
        </c:scaling>
        <c:delete val="1"/>
        <c:axPos val="b"/>
        <c:majorTickMark val="none"/>
        <c:minorTickMark val="none"/>
        <c:tickLblPos val="nextTo"/>
        <c:crossAx val="184247424"/>
        <c:crosses val="autoZero"/>
        <c:auto val="1"/>
        <c:lblAlgn val="ctr"/>
        <c:lblOffset val="100"/>
        <c:noMultiLvlLbl val="0"/>
      </c:catAx>
      <c:valAx>
        <c:axId val="18424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424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'[Datos hogares 11.xlsx]nuevos cálculos'!$L$2:$L$2914</c:f>
              <c:numCache>
                <c:formatCode>_-* #,##0.00\ [$€-C0A]_-;\-* #,##0.00\ [$€-C0A]_-;_-* "-"??\ [$€-C0A]_-;_-@_-</c:formatCode>
                <c:ptCount val="2913"/>
                <c:pt idx="0">
                  <c:v>43705</c:v>
                </c:pt>
                <c:pt idx="1">
                  <c:v>42459</c:v>
                </c:pt>
                <c:pt idx="2">
                  <c:v>27340</c:v>
                </c:pt>
                <c:pt idx="3">
                  <c:v>26100</c:v>
                </c:pt>
                <c:pt idx="4">
                  <c:v>19860</c:v>
                </c:pt>
                <c:pt idx="5">
                  <c:v>17220</c:v>
                </c:pt>
                <c:pt idx="6">
                  <c:v>17050</c:v>
                </c:pt>
                <c:pt idx="7">
                  <c:v>16805</c:v>
                </c:pt>
                <c:pt idx="8">
                  <c:v>15800</c:v>
                </c:pt>
                <c:pt idx="9">
                  <c:v>15724</c:v>
                </c:pt>
                <c:pt idx="10">
                  <c:v>14990</c:v>
                </c:pt>
                <c:pt idx="11">
                  <c:v>14825</c:v>
                </c:pt>
                <c:pt idx="12">
                  <c:v>14460</c:v>
                </c:pt>
                <c:pt idx="13">
                  <c:v>14000</c:v>
                </c:pt>
                <c:pt idx="14">
                  <c:v>13989</c:v>
                </c:pt>
                <c:pt idx="15">
                  <c:v>13900</c:v>
                </c:pt>
                <c:pt idx="16">
                  <c:v>13642</c:v>
                </c:pt>
                <c:pt idx="17">
                  <c:v>13100</c:v>
                </c:pt>
                <c:pt idx="18">
                  <c:v>12931</c:v>
                </c:pt>
                <c:pt idx="19">
                  <c:v>12709</c:v>
                </c:pt>
                <c:pt idx="20">
                  <c:v>12286</c:v>
                </c:pt>
                <c:pt idx="21">
                  <c:v>12072.75</c:v>
                </c:pt>
                <c:pt idx="22">
                  <c:v>11911</c:v>
                </c:pt>
                <c:pt idx="23">
                  <c:v>11871</c:v>
                </c:pt>
                <c:pt idx="24">
                  <c:v>11749</c:v>
                </c:pt>
                <c:pt idx="25">
                  <c:v>11715</c:v>
                </c:pt>
                <c:pt idx="26">
                  <c:v>11710</c:v>
                </c:pt>
                <c:pt idx="27">
                  <c:v>11546</c:v>
                </c:pt>
                <c:pt idx="28">
                  <c:v>11470</c:v>
                </c:pt>
                <c:pt idx="29">
                  <c:v>10895</c:v>
                </c:pt>
                <c:pt idx="30">
                  <c:v>10835</c:v>
                </c:pt>
                <c:pt idx="31">
                  <c:v>10580</c:v>
                </c:pt>
                <c:pt idx="32">
                  <c:v>10544</c:v>
                </c:pt>
                <c:pt idx="33">
                  <c:v>10499</c:v>
                </c:pt>
                <c:pt idx="34">
                  <c:v>10480</c:v>
                </c:pt>
                <c:pt idx="35">
                  <c:v>10310</c:v>
                </c:pt>
                <c:pt idx="36">
                  <c:v>9730</c:v>
                </c:pt>
                <c:pt idx="37">
                  <c:v>9720</c:v>
                </c:pt>
                <c:pt idx="38">
                  <c:v>9684</c:v>
                </c:pt>
                <c:pt idx="39">
                  <c:v>9435</c:v>
                </c:pt>
                <c:pt idx="40">
                  <c:v>9382</c:v>
                </c:pt>
                <c:pt idx="41">
                  <c:v>9315</c:v>
                </c:pt>
                <c:pt idx="42">
                  <c:v>9215</c:v>
                </c:pt>
                <c:pt idx="43">
                  <c:v>9180</c:v>
                </c:pt>
                <c:pt idx="44">
                  <c:v>8967</c:v>
                </c:pt>
                <c:pt idx="45">
                  <c:v>8780</c:v>
                </c:pt>
                <c:pt idx="46">
                  <c:v>8730</c:v>
                </c:pt>
                <c:pt idx="47">
                  <c:v>8700</c:v>
                </c:pt>
                <c:pt idx="48">
                  <c:v>8700</c:v>
                </c:pt>
                <c:pt idx="49">
                  <c:v>8677</c:v>
                </c:pt>
                <c:pt idx="50">
                  <c:v>8670</c:v>
                </c:pt>
                <c:pt idx="51">
                  <c:v>8512</c:v>
                </c:pt>
                <c:pt idx="52">
                  <c:v>8167</c:v>
                </c:pt>
                <c:pt idx="53">
                  <c:v>8110</c:v>
                </c:pt>
                <c:pt idx="54">
                  <c:v>8100</c:v>
                </c:pt>
                <c:pt idx="55">
                  <c:v>7997</c:v>
                </c:pt>
                <c:pt idx="56">
                  <c:v>7980</c:v>
                </c:pt>
                <c:pt idx="57">
                  <c:v>7900</c:v>
                </c:pt>
                <c:pt idx="58">
                  <c:v>7820</c:v>
                </c:pt>
                <c:pt idx="59">
                  <c:v>7690</c:v>
                </c:pt>
                <c:pt idx="60">
                  <c:v>7660</c:v>
                </c:pt>
                <c:pt idx="61">
                  <c:v>7655</c:v>
                </c:pt>
                <c:pt idx="62">
                  <c:v>7634</c:v>
                </c:pt>
                <c:pt idx="63">
                  <c:v>7610</c:v>
                </c:pt>
                <c:pt idx="64">
                  <c:v>7490</c:v>
                </c:pt>
                <c:pt idx="65">
                  <c:v>7488</c:v>
                </c:pt>
                <c:pt idx="66">
                  <c:v>7465</c:v>
                </c:pt>
                <c:pt idx="67">
                  <c:v>7410</c:v>
                </c:pt>
                <c:pt idx="68">
                  <c:v>7393</c:v>
                </c:pt>
                <c:pt idx="69">
                  <c:v>7338</c:v>
                </c:pt>
                <c:pt idx="70">
                  <c:v>7285</c:v>
                </c:pt>
                <c:pt idx="71">
                  <c:v>7244</c:v>
                </c:pt>
                <c:pt idx="72">
                  <c:v>7221</c:v>
                </c:pt>
                <c:pt idx="73">
                  <c:v>7200</c:v>
                </c:pt>
                <c:pt idx="74">
                  <c:v>7180</c:v>
                </c:pt>
                <c:pt idx="75">
                  <c:v>7180</c:v>
                </c:pt>
                <c:pt idx="76">
                  <c:v>7175</c:v>
                </c:pt>
                <c:pt idx="77">
                  <c:v>7149</c:v>
                </c:pt>
                <c:pt idx="78">
                  <c:v>7130</c:v>
                </c:pt>
                <c:pt idx="79">
                  <c:v>7117</c:v>
                </c:pt>
                <c:pt idx="80">
                  <c:v>7045</c:v>
                </c:pt>
                <c:pt idx="81">
                  <c:v>7030</c:v>
                </c:pt>
                <c:pt idx="82">
                  <c:v>7000</c:v>
                </c:pt>
                <c:pt idx="83">
                  <c:v>6990</c:v>
                </c:pt>
                <c:pt idx="84">
                  <c:v>6964</c:v>
                </c:pt>
                <c:pt idx="85">
                  <c:v>6940</c:v>
                </c:pt>
                <c:pt idx="86">
                  <c:v>6930</c:v>
                </c:pt>
                <c:pt idx="87">
                  <c:v>6900</c:v>
                </c:pt>
                <c:pt idx="88">
                  <c:v>6897</c:v>
                </c:pt>
                <c:pt idx="89">
                  <c:v>6890</c:v>
                </c:pt>
                <c:pt idx="90">
                  <c:v>6880</c:v>
                </c:pt>
                <c:pt idx="91">
                  <c:v>6870</c:v>
                </c:pt>
                <c:pt idx="92">
                  <c:v>6824</c:v>
                </c:pt>
                <c:pt idx="93">
                  <c:v>6770</c:v>
                </c:pt>
                <c:pt idx="94">
                  <c:v>6770</c:v>
                </c:pt>
                <c:pt idx="95">
                  <c:v>6763</c:v>
                </c:pt>
                <c:pt idx="96">
                  <c:v>6710</c:v>
                </c:pt>
                <c:pt idx="97">
                  <c:v>6710</c:v>
                </c:pt>
                <c:pt idx="98">
                  <c:v>6680</c:v>
                </c:pt>
                <c:pt idx="99">
                  <c:v>6653</c:v>
                </c:pt>
                <c:pt idx="100">
                  <c:v>6650</c:v>
                </c:pt>
                <c:pt idx="101">
                  <c:v>6630</c:v>
                </c:pt>
                <c:pt idx="102">
                  <c:v>6585</c:v>
                </c:pt>
                <c:pt idx="103">
                  <c:v>6580</c:v>
                </c:pt>
                <c:pt idx="104">
                  <c:v>6545</c:v>
                </c:pt>
                <c:pt idx="105">
                  <c:v>6530</c:v>
                </c:pt>
                <c:pt idx="106">
                  <c:v>6460</c:v>
                </c:pt>
                <c:pt idx="107">
                  <c:v>6409</c:v>
                </c:pt>
                <c:pt idx="108">
                  <c:v>6380</c:v>
                </c:pt>
                <c:pt idx="109">
                  <c:v>6375</c:v>
                </c:pt>
                <c:pt idx="110">
                  <c:v>6366</c:v>
                </c:pt>
                <c:pt idx="111">
                  <c:v>6350</c:v>
                </c:pt>
                <c:pt idx="112">
                  <c:v>6316</c:v>
                </c:pt>
                <c:pt idx="113">
                  <c:v>6280</c:v>
                </c:pt>
                <c:pt idx="114">
                  <c:v>6255</c:v>
                </c:pt>
                <c:pt idx="115">
                  <c:v>6170</c:v>
                </c:pt>
                <c:pt idx="116">
                  <c:v>6170</c:v>
                </c:pt>
                <c:pt idx="117">
                  <c:v>6160</c:v>
                </c:pt>
                <c:pt idx="118">
                  <c:v>6150</c:v>
                </c:pt>
                <c:pt idx="119">
                  <c:v>6125</c:v>
                </c:pt>
                <c:pt idx="120">
                  <c:v>6120</c:v>
                </c:pt>
                <c:pt idx="121">
                  <c:v>6100</c:v>
                </c:pt>
                <c:pt idx="122">
                  <c:v>6063</c:v>
                </c:pt>
                <c:pt idx="123">
                  <c:v>6030</c:v>
                </c:pt>
                <c:pt idx="124">
                  <c:v>5981</c:v>
                </c:pt>
                <c:pt idx="125">
                  <c:v>5978</c:v>
                </c:pt>
                <c:pt idx="126">
                  <c:v>5940</c:v>
                </c:pt>
                <c:pt idx="127">
                  <c:v>5840</c:v>
                </c:pt>
                <c:pt idx="128">
                  <c:v>5840</c:v>
                </c:pt>
                <c:pt idx="129">
                  <c:v>5800</c:v>
                </c:pt>
                <c:pt idx="130">
                  <c:v>5791</c:v>
                </c:pt>
                <c:pt idx="131">
                  <c:v>5790</c:v>
                </c:pt>
                <c:pt idx="132">
                  <c:v>5775</c:v>
                </c:pt>
                <c:pt idx="133">
                  <c:v>5759</c:v>
                </c:pt>
                <c:pt idx="134">
                  <c:v>5730</c:v>
                </c:pt>
                <c:pt idx="135">
                  <c:v>5710</c:v>
                </c:pt>
                <c:pt idx="136">
                  <c:v>5700</c:v>
                </c:pt>
                <c:pt idx="137">
                  <c:v>5680</c:v>
                </c:pt>
                <c:pt idx="138">
                  <c:v>5657</c:v>
                </c:pt>
                <c:pt idx="139">
                  <c:v>5650</c:v>
                </c:pt>
                <c:pt idx="140">
                  <c:v>5620</c:v>
                </c:pt>
                <c:pt idx="141">
                  <c:v>5620</c:v>
                </c:pt>
                <c:pt idx="142">
                  <c:v>5609</c:v>
                </c:pt>
                <c:pt idx="143">
                  <c:v>5578</c:v>
                </c:pt>
                <c:pt idx="144">
                  <c:v>5575</c:v>
                </c:pt>
                <c:pt idx="145">
                  <c:v>5565</c:v>
                </c:pt>
                <c:pt idx="146">
                  <c:v>5555</c:v>
                </c:pt>
                <c:pt idx="147">
                  <c:v>5550</c:v>
                </c:pt>
                <c:pt idx="148">
                  <c:v>5528</c:v>
                </c:pt>
                <c:pt idx="149">
                  <c:v>5515</c:v>
                </c:pt>
                <c:pt idx="150">
                  <c:v>5500</c:v>
                </c:pt>
                <c:pt idx="151">
                  <c:v>5480</c:v>
                </c:pt>
                <c:pt idx="152">
                  <c:v>5468</c:v>
                </c:pt>
                <c:pt idx="153">
                  <c:v>5455</c:v>
                </c:pt>
                <c:pt idx="154">
                  <c:v>5440</c:v>
                </c:pt>
                <c:pt idx="155">
                  <c:v>5424</c:v>
                </c:pt>
                <c:pt idx="156">
                  <c:v>5412</c:v>
                </c:pt>
                <c:pt idx="157">
                  <c:v>5410</c:v>
                </c:pt>
                <c:pt idx="158">
                  <c:v>5390</c:v>
                </c:pt>
                <c:pt idx="159">
                  <c:v>5360</c:v>
                </c:pt>
                <c:pt idx="160">
                  <c:v>5350</c:v>
                </c:pt>
                <c:pt idx="161">
                  <c:v>5325</c:v>
                </c:pt>
                <c:pt idx="162">
                  <c:v>5320</c:v>
                </c:pt>
                <c:pt idx="163">
                  <c:v>5300</c:v>
                </c:pt>
                <c:pt idx="164">
                  <c:v>5300</c:v>
                </c:pt>
                <c:pt idx="165">
                  <c:v>5290</c:v>
                </c:pt>
                <c:pt idx="166">
                  <c:v>5290</c:v>
                </c:pt>
                <c:pt idx="167">
                  <c:v>5250</c:v>
                </c:pt>
                <c:pt idx="168">
                  <c:v>5240</c:v>
                </c:pt>
                <c:pt idx="169">
                  <c:v>5208</c:v>
                </c:pt>
                <c:pt idx="170">
                  <c:v>5195</c:v>
                </c:pt>
                <c:pt idx="171">
                  <c:v>5180</c:v>
                </c:pt>
                <c:pt idx="172">
                  <c:v>5175</c:v>
                </c:pt>
                <c:pt idx="173">
                  <c:v>5169</c:v>
                </c:pt>
                <c:pt idx="174">
                  <c:v>5162</c:v>
                </c:pt>
                <c:pt idx="175">
                  <c:v>5160</c:v>
                </c:pt>
                <c:pt idx="176">
                  <c:v>5155</c:v>
                </c:pt>
                <c:pt idx="177">
                  <c:v>5150</c:v>
                </c:pt>
                <c:pt idx="178">
                  <c:v>5140</c:v>
                </c:pt>
                <c:pt idx="179">
                  <c:v>5129</c:v>
                </c:pt>
                <c:pt idx="180">
                  <c:v>5110</c:v>
                </c:pt>
                <c:pt idx="181">
                  <c:v>5100</c:v>
                </c:pt>
                <c:pt idx="182">
                  <c:v>5070</c:v>
                </c:pt>
                <c:pt idx="183">
                  <c:v>5065</c:v>
                </c:pt>
                <c:pt idx="184">
                  <c:v>5055</c:v>
                </c:pt>
                <c:pt idx="185">
                  <c:v>5040</c:v>
                </c:pt>
                <c:pt idx="186">
                  <c:v>5040</c:v>
                </c:pt>
                <c:pt idx="187">
                  <c:v>4980</c:v>
                </c:pt>
                <c:pt idx="188">
                  <c:v>4979</c:v>
                </c:pt>
                <c:pt idx="189">
                  <c:v>4925</c:v>
                </c:pt>
                <c:pt idx="190">
                  <c:v>4915</c:v>
                </c:pt>
                <c:pt idx="191">
                  <c:v>4900</c:v>
                </c:pt>
                <c:pt idx="192">
                  <c:v>4890</c:v>
                </c:pt>
                <c:pt idx="193">
                  <c:v>4880</c:v>
                </c:pt>
                <c:pt idx="194">
                  <c:v>4880</c:v>
                </c:pt>
                <c:pt idx="195">
                  <c:v>4838</c:v>
                </c:pt>
                <c:pt idx="196">
                  <c:v>4831</c:v>
                </c:pt>
                <c:pt idx="197">
                  <c:v>4815</c:v>
                </c:pt>
                <c:pt idx="198">
                  <c:v>4772</c:v>
                </c:pt>
                <c:pt idx="199">
                  <c:v>4760</c:v>
                </c:pt>
                <c:pt idx="200">
                  <c:v>4750</c:v>
                </c:pt>
                <c:pt idx="201">
                  <c:v>4750</c:v>
                </c:pt>
                <c:pt idx="202">
                  <c:v>4720</c:v>
                </c:pt>
                <c:pt idx="203">
                  <c:v>4700</c:v>
                </c:pt>
                <c:pt idx="204">
                  <c:v>4700</c:v>
                </c:pt>
                <c:pt idx="205">
                  <c:v>4689</c:v>
                </c:pt>
                <c:pt idx="206">
                  <c:v>4688</c:v>
                </c:pt>
                <c:pt idx="207">
                  <c:v>4680</c:v>
                </c:pt>
                <c:pt idx="208">
                  <c:v>4680</c:v>
                </c:pt>
                <c:pt idx="209">
                  <c:v>4675</c:v>
                </c:pt>
                <c:pt idx="210">
                  <c:v>4670</c:v>
                </c:pt>
                <c:pt idx="211">
                  <c:v>4665</c:v>
                </c:pt>
                <c:pt idx="212">
                  <c:v>4659</c:v>
                </c:pt>
                <c:pt idx="213">
                  <c:v>4655</c:v>
                </c:pt>
                <c:pt idx="214">
                  <c:v>4650</c:v>
                </c:pt>
                <c:pt idx="215">
                  <c:v>4650</c:v>
                </c:pt>
                <c:pt idx="216">
                  <c:v>4650</c:v>
                </c:pt>
                <c:pt idx="217">
                  <c:v>4620</c:v>
                </c:pt>
                <c:pt idx="218">
                  <c:v>4604</c:v>
                </c:pt>
                <c:pt idx="219">
                  <c:v>4600</c:v>
                </c:pt>
                <c:pt idx="220">
                  <c:v>4600</c:v>
                </c:pt>
                <c:pt idx="221">
                  <c:v>4600</c:v>
                </c:pt>
                <c:pt idx="222">
                  <c:v>4589</c:v>
                </c:pt>
                <c:pt idx="223">
                  <c:v>4570</c:v>
                </c:pt>
                <c:pt idx="224">
                  <c:v>4570</c:v>
                </c:pt>
                <c:pt idx="225">
                  <c:v>4569</c:v>
                </c:pt>
                <c:pt idx="226">
                  <c:v>4565</c:v>
                </c:pt>
                <c:pt idx="227">
                  <c:v>4560</c:v>
                </c:pt>
                <c:pt idx="228">
                  <c:v>4555</c:v>
                </c:pt>
                <c:pt idx="229">
                  <c:v>4550</c:v>
                </c:pt>
                <c:pt idx="230">
                  <c:v>4545</c:v>
                </c:pt>
                <c:pt idx="231">
                  <c:v>4545</c:v>
                </c:pt>
                <c:pt idx="232">
                  <c:v>4540</c:v>
                </c:pt>
                <c:pt idx="233">
                  <c:v>4519</c:v>
                </c:pt>
                <c:pt idx="234">
                  <c:v>4495</c:v>
                </c:pt>
                <c:pt idx="235">
                  <c:v>4470</c:v>
                </c:pt>
                <c:pt idx="236">
                  <c:v>4457</c:v>
                </c:pt>
                <c:pt idx="237">
                  <c:v>4440</c:v>
                </c:pt>
                <c:pt idx="238">
                  <c:v>4415</c:v>
                </c:pt>
                <c:pt idx="239">
                  <c:v>4410</c:v>
                </c:pt>
                <c:pt idx="240">
                  <c:v>4405</c:v>
                </c:pt>
                <c:pt idx="241">
                  <c:v>4350</c:v>
                </c:pt>
                <c:pt idx="242">
                  <c:v>4350</c:v>
                </c:pt>
                <c:pt idx="243">
                  <c:v>4340</c:v>
                </c:pt>
                <c:pt idx="244">
                  <c:v>4335</c:v>
                </c:pt>
                <c:pt idx="245">
                  <c:v>4333</c:v>
                </c:pt>
                <c:pt idx="246">
                  <c:v>4330</c:v>
                </c:pt>
                <c:pt idx="247">
                  <c:v>4300</c:v>
                </c:pt>
                <c:pt idx="248">
                  <c:v>4295</c:v>
                </c:pt>
                <c:pt idx="249">
                  <c:v>4295</c:v>
                </c:pt>
                <c:pt idx="250">
                  <c:v>4295</c:v>
                </c:pt>
                <c:pt idx="251">
                  <c:v>4280</c:v>
                </c:pt>
                <c:pt idx="252">
                  <c:v>4276</c:v>
                </c:pt>
                <c:pt idx="253">
                  <c:v>4258</c:v>
                </c:pt>
                <c:pt idx="254">
                  <c:v>4250</c:v>
                </c:pt>
                <c:pt idx="255">
                  <c:v>4245</c:v>
                </c:pt>
                <c:pt idx="256">
                  <c:v>4221</c:v>
                </c:pt>
                <c:pt idx="257">
                  <c:v>4205</c:v>
                </c:pt>
                <c:pt idx="258">
                  <c:v>4185</c:v>
                </c:pt>
                <c:pt idx="259">
                  <c:v>4185</c:v>
                </c:pt>
                <c:pt idx="260">
                  <c:v>4170</c:v>
                </c:pt>
                <c:pt idx="261">
                  <c:v>4160</c:v>
                </c:pt>
                <c:pt idx="262">
                  <c:v>4159</c:v>
                </c:pt>
                <c:pt idx="263">
                  <c:v>4150</c:v>
                </c:pt>
                <c:pt idx="264">
                  <c:v>4150</c:v>
                </c:pt>
                <c:pt idx="265">
                  <c:v>4150</c:v>
                </c:pt>
                <c:pt idx="266">
                  <c:v>4145</c:v>
                </c:pt>
                <c:pt idx="267">
                  <c:v>4135</c:v>
                </c:pt>
                <c:pt idx="268">
                  <c:v>4130</c:v>
                </c:pt>
                <c:pt idx="269">
                  <c:v>4125</c:v>
                </c:pt>
                <c:pt idx="270">
                  <c:v>4122</c:v>
                </c:pt>
                <c:pt idx="271">
                  <c:v>4110</c:v>
                </c:pt>
                <c:pt idx="272">
                  <c:v>4090</c:v>
                </c:pt>
                <c:pt idx="273">
                  <c:v>4075</c:v>
                </c:pt>
                <c:pt idx="274">
                  <c:v>4070</c:v>
                </c:pt>
                <c:pt idx="275">
                  <c:v>4068</c:v>
                </c:pt>
                <c:pt idx="276">
                  <c:v>4065</c:v>
                </c:pt>
                <c:pt idx="277">
                  <c:v>4050</c:v>
                </c:pt>
                <c:pt idx="278">
                  <c:v>4045</c:v>
                </c:pt>
                <c:pt idx="279">
                  <c:v>4044</c:v>
                </c:pt>
                <c:pt idx="280">
                  <c:v>4030</c:v>
                </c:pt>
                <c:pt idx="281">
                  <c:v>4025</c:v>
                </c:pt>
                <c:pt idx="282">
                  <c:v>4020</c:v>
                </c:pt>
                <c:pt idx="283">
                  <c:v>4020</c:v>
                </c:pt>
                <c:pt idx="284">
                  <c:v>4010</c:v>
                </c:pt>
                <c:pt idx="285">
                  <c:v>4004</c:v>
                </c:pt>
                <c:pt idx="286">
                  <c:v>4000</c:v>
                </c:pt>
                <c:pt idx="287">
                  <c:v>4000</c:v>
                </c:pt>
                <c:pt idx="288">
                  <c:v>3985</c:v>
                </c:pt>
                <c:pt idx="289">
                  <c:v>3982</c:v>
                </c:pt>
                <c:pt idx="290">
                  <c:v>3981</c:v>
                </c:pt>
                <c:pt idx="291">
                  <c:v>3980</c:v>
                </c:pt>
                <c:pt idx="292">
                  <c:v>3979</c:v>
                </c:pt>
                <c:pt idx="293">
                  <c:v>3975</c:v>
                </c:pt>
                <c:pt idx="294">
                  <c:v>3962</c:v>
                </c:pt>
                <c:pt idx="295">
                  <c:v>3960</c:v>
                </c:pt>
                <c:pt idx="296">
                  <c:v>3960</c:v>
                </c:pt>
                <c:pt idx="297">
                  <c:v>3952</c:v>
                </c:pt>
                <c:pt idx="298">
                  <c:v>3950</c:v>
                </c:pt>
                <c:pt idx="299">
                  <c:v>3950</c:v>
                </c:pt>
                <c:pt idx="300">
                  <c:v>3940</c:v>
                </c:pt>
                <c:pt idx="301">
                  <c:v>3920</c:v>
                </c:pt>
                <c:pt idx="302">
                  <c:v>3915</c:v>
                </c:pt>
                <c:pt idx="303">
                  <c:v>3890</c:v>
                </c:pt>
                <c:pt idx="304">
                  <c:v>3884</c:v>
                </c:pt>
                <c:pt idx="305">
                  <c:v>3875</c:v>
                </c:pt>
                <c:pt idx="306">
                  <c:v>3875</c:v>
                </c:pt>
                <c:pt idx="307">
                  <c:v>3870</c:v>
                </c:pt>
                <c:pt idx="308">
                  <c:v>3870</c:v>
                </c:pt>
                <c:pt idx="309">
                  <c:v>3865</c:v>
                </c:pt>
                <c:pt idx="310">
                  <c:v>3863</c:v>
                </c:pt>
                <c:pt idx="311">
                  <c:v>3860</c:v>
                </c:pt>
                <c:pt idx="312">
                  <c:v>3857</c:v>
                </c:pt>
                <c:pt idx="313">
                  <c:v>3855</c:v>
                </c:pt>
                <c:pt idx="314">
                  <c:v>3850</c:v>
                </c:pt>
                <c:pt idx="315">
                  <c:v>3850</c:v>
                </c:pt>
                <c:pt idx="316">
                  <c:v>3850</c:v>
                </c:pt>
                <c:pt idx="317">
                  <c:v>3839</c:v>
                </c:pt>
                <c:pt idx="318">
                  <c:v>3834</c:v>
                </c:pt>
                <c:pt idx="319">
                  <c:v>3830</c:v>
                </c:pt>
                <c:pt idx="320">
                  <c:v>3825</c:v>
                </c:pt>
                <c:pt idx="321">
                  <c:v>3824</c:v>
                </c:pt>
                <c:pt idx="322">
                  <c:v>3820</c:v>
                </c:pt>
                <c:pt idx="323">
                  <c:v>3819</c:v>
                </c:pt>
                <c:pt idx="324">
                  <c:v>3800</c:v>
                </c:pt>
                <c:pt idx="325">
                  <c:v>3800</c:v>
                </c:pt>
                <c:pt idx="326">
                  <c:v>3783</c:v>
                </c:pt>
                <c:pt idx="327">
                  <c:v>3780</c:v>
                </c:pt>
                <c:pt idx="328">
                  <c:v>3760</c:v>
                </c:pt>
                <c:pt idx="329">
                  <c:v>3760</c:v>
                </c:pt>
                <c:pt idx="330">
                  <c:v>3760</c:v>
                </c:pt>
                <c:pt idx="331">
                  <c:v>3758</c:v>
                </c:pt>
                <c:pt idx="332">
                  <c:v>3750</c:v>
                </c:pt>
                <c:pt idx="333">
                  <c:v>3748</c:v>
                </c:pt>
                <c:pt idx="334">
                  <c:v>3745</c:v>
                </c:pt>
                <c:pt idx="335">
                  <c:v>3741</c:v>
                </c:pt>
                <c:pt idx="336">
                  <c:v>3740</c:v>
                </c:pt>
                <c:pt idx="337">
                  <c:v>3740</c:v>
                </c:pt>
                <c:pt idx="338">
                  <c:v>3718</c:v>
                </c:pt>
                <c:pt idx="339">
                  <c:v>3710</c:v>
                </c:pt>
                <c:pt idx="340">
                  <c:v>3705</c:v>
                </c:pt>
                <c:pt idx="341">
                  <c:v>3700</c:v>
                </c:pt>
                <c:pt idx="342">
                  <c:v>3695</c:v>
                </c:pt>
                <c:pt idx="343">
                  <c:v>3695</c:v>
                </c:pt>
                <c:pt idx="344">
                  <c:v>3690</c:v>
                </c:pt>
                <c:pt idx="345">
                  <c:v>3685</c:v>
                </c:pt>
                <c:pt idx="346">
                  <c:v>3678</c:v>
                </c:pt>
                <c:pt idx="347">
                  <c:v>3670</c:v>
                </c:pt>
                <c:pt idx="348">
                  <c:v>3649</c:v>
                </c:pt>
                <c:pt idx="349">
                  <c:v>3649</c:v>
                </c:pt>
                <c:pt idx="350">
                  <c:v>3630</c:v>
                </c:pt>
                <c:pt idx="351">
                  <c:v>3625</c:v>
                </c:pt>
                <c:pt idx="352">
                  <c:v>3620</c:v>
                </c:pt>
                <c:pt idx="353">
                  <c:v>3618</c:v>
                </c:pt>
                <c:pt idx="354">
                  <c:v>3616</c:v>
                </c:pt>
                <c:pt idx="355">
                  <c:v>3596</c:v>
                </c:pt>
                <c:pt idx="356">
                  <c:v>3594</c:v>
                </c:pt>
                <c:pt idx="357">
                  <c:v>3590</c:v>
                </c:pt>
                <c:pt idx="358">
                  <c:v>3589</c:v>
                </c:pt>
                <c:pt idx="359">
                  <c:v>3587</c:v>
                </c:pt>
                <c:pt idx="360">
                  <c:v>3570</c:v>
                </c:pt>
                <c:pt idx="361">
                  <c:v>3540</c:v>
                </c:pt>
                <c:pt idx="362">
                  <c:v>3540</c:v>
                </c:pt>
                <c:pt idx="363">
                  <c:v>3540</c:v>
                </c:pt>
                <c:pt idx="364">
                  <c:v>3525</c:v>
                </c:pt>
                <c:pt idx="365">
                  <c:v>3515</c:v>
                </c:pt>
                <c:pt idx="366">
                  <c:v>3494</c:v>
                </c:pt>
                <c:pt idx="367">
                  <c:v>3493</c:v>
                </c:pt>
                <c:pt idx="368">
                  <c:v>3490</c:v>
                </c:pt>
                <c:pt idx="369">
                  <c:v>3490</c:v>
                </c:pt>
                <c:pt idx="370">
                  <c:v>3490</c:v>
                </c:pt>
                <c:pt idx="371">
                  <c:v>3480</c:v>
                </c:pt>
                <c:pt idx="372">
                  <c:v>3480</c:v>
                </c:pt>
                <c:pt idx="373">
                  <c:v>3473</c:v>
                </c:pt>
                <c:pt idx="374">
                  <c:v>3471</c:v>
                </c:pt>
                <c:pt idx="375">
                  <c:v>3470</c:v>
                </c:pt>
                <c:pt idx="376">
                  <c:v>3460</c:v>
                </c:pt>
                <c:pt idx="377">
                  <c:v>3458</c:v>
                </c:pt>
                <c:pt idx="378">
                  <c:v>3455</c:v>
                </c:pt>
                <c:pt idx="379">
                  <c:v>3453</c:v>
                </c:pt>
                <c:pt idx="380">
                  <c:v>3450</c:v>
                </c:pt>
                <c:pt idx="381">
                  <c:v>3445</c:v>
                </c:pt>
                <c:pt idx="382">
                  <c:v>3440</c:v>
                </c:pt>
                <c:pt idx="383">
                  <c:v>3433</c:v>
                </c:pt>
                <c:pt idx="384">
                  <c:v>3420</c:v>
                </c:pt>
                <c:pt idx="385">
                  <c:v>3415</c:v>
                </c:pt>
                <c:pt idx="386">
                  <c:v>3410</c:v>
                </c:pt>
                <c:pt idx="387">
                  <c:v>3406</c:v>
                </c:pt>
                <c:pt idx="388">
                  <c:v>3405</c:v>
                </c:pt>
                <c:pt idx="389">
                  <c:v>3385</c:v>
                </c:pt>
                <c:pt idx="390">
                  <c:v>3380</c:v>
                </c:pt>
                <c:pt idx="391">
                  <c:v>3380</c:v>
                </c:pt>
                <c:pt idx="392">
                  <c:v>3370</c:v>
                </c:pt>
                <c:pt idx="393">
                  <c:v>3368</c:v>
                </c:pt>
                <c:pt idx="394">
                  <c:v>3362</c:v>
                </c:pt>
                <c:pt idx="395">
                  <c:v>3353</c:v>
                </c:pt>
                <c:pt idx="396">
                  <c:v>3350</c:v>
                </c:pt>
                <c:pt idx="397">
                  <c:v>3350</c:v>
                </c:pt>
                <c:pt idx="398">
                  <c:v>3349</c:v>
                </c:pt>
                <c:pt idx="399">
                  <c:v>3345</c:v>
                </c:pt>
                <c:pt idx="400">
                  <c:v>3340</c:v>
                </c:pt>
                <c:pt idx="401">
                  <c:v>3335</c:v>
                </c:pt>
                <c:pt idx="402">
                  <c:v>3335</c:v>
                </c:pt>
                <c:pt idx="403">
                  <c:v>3328</c:v>
                </c:pt>
                <c:pt idx="404">
                  <c:v>3320</c:v>
                </c:pt>
                <c:pt idx="405">
                  <c:v>3295</c:v>
                </c:pt>
                <c:pt idx="406">
                  <c:v>3295</c:v>
                </c:pt>
                <c:pt idx="407">
                  <c:v>3294.9</c:v>
                </c:pt>
                <c:pt idx="408">
                  <c:v>3290</c:v>
                </c:pt>
                <c:pt idx="409">
                  <c:v>3285</c:v>
                </c:pt>
                <c:pt idx="410">
                  <c:v>3282</c:v>
                </c:pt>
                <c:pt idx="411">
                  <c:v>3280</c:v>
                </c:pt>
                <c:pt idx="412">
                  <c:v>3266</c:v>
                </c:pt>
                <c:pt idx="413">
                  <c:v>3265</c:v>
                </c:pt>
                <c:pt idx="414">
                  <c:v>3260</c:v>
                </c:pt>
                <c:pt idx="415">
                  <c:v>3250</c:v>
                </c:pt>
                <c:pt idx="416">
                  <c:v>3230</c:v>
                </c:pt>
                <c:pt idx="417">
                  <c:v>3209</c:v>
                </c:pt>
                <c:pt idx="418">
                  <c:v>3205</c:v>
                </c:pt>
                <c:pt idx="419">
                  <c:v>3200</c:v>
                </c:pt>
                <c:pt idx="420">
                  <c:v>3195</c:v>
                </c:pt>
                <c:pt idx="421">
                  <c:v>3180</c:v>
                </c:pt>
                <c:pt idx="422">
                  <c:v>3180</c:v>
                </c:pt>
                <c:pt idx="423">
                  <c:v>3180</c:v>
                </c:pt>
                <c:pt idx="424">
                  <c:v>3180</c:v>
                </c:pt>
                <c:pt idx="425">
                  <c:v>3175</c:v>
                </c:pt>
                <c:pt idx="426">
                  <c:v>3173</c:v>
                </c:pt>
                <c:pt idx="427">
                  <c:v>3170</c:v>
                </c:pt>
                <c:pt idx="428">
                  <c:v>3170</c:v>
                </c:pt>
                <c:pt idx="429">
                  <c:v>3170</c:v>
                </c:pt>
                <c:pt idx="430">
                  <c:v>3165</c:v>
                </c:pt>
                <c:pt idx="431">
                  <c:v>3157</c:v>
                </c:pt>
                <c:pt idx="432">
                  <c:v>3150</c:v>
                </c:pt>
                <c:pt idx="433">
                  <c:v>3150</c:v>
                </c:pt>
                <c:pt idx="434">
                  <c:v>3150</c:v>
                </c:pt>
                <c:pt idx="435">
                  <c:v>3145</c:v>
                </c:pt>
                <c:pt idx="436">
                  <c:v>3145</c:v>
                </c:pt>
                <c:pt idx="437">
                  <c:v>3140</c:v>
                </c:pt>
                <c:pt idx="438">
                  <c:v>3135</c:v>
                </c:pt>
                <c:pt idx="439">
                  <c:v>3125</c:v>
                </c:pt>
                <c:pt idx="440">
                  <c:v>3120</c:v>
                </c:pt>
                <c:pt idx="441">
                  <c:v>3120</c:v>
                </c:pt>
                <c:pt idx="442">
                  <c:v>3118</c:v>
                </c:pt>
                <c:pt idx="443">
                  <c:v>3117</c:v>
                </c:pt>
                <c:pt idx="444">
                  <c:v>3115</c:v>
                </c:pt>
                <c:pt idx="445">
                  <c:v>3114</c:v>
                </c:pt>
                <c:pt idx="446">
                  <c:v>3110</c:v>
                </c:pt>
                <c:pt idx="447">
                  <c:v>3095</c:v>
                </c:pt>
                <c:pt idx="448">
                  <c:v>3090</c:v>
                </c:pt>
                <c:pt idx="449">
                  <c:v>3080</c:v>
                </c:pt>
                <c:pt idx="450">
                  <c:v>3080</c:v>
                </c:pt>
                <c:pt idx="451">
                  <c:v>3069</c:v>
                </c:pt>
                <c:pt idx="452">
                  <c:v>3055</c:v>
                </c:pt>
                <c:pt idx="453">
                  <c:v>3055</c:v>
                </c:pt>
                <c:pt idx="454">
                  <c:v>3050</c:v>
                </c:pt>
                <c:pt idx="455">
                  <c:v>3050</c:v>
                </c:pt>
                <c:pt idx="456">
                  <c:v>3050</c:v>
                </c:pt>
                <c:pt idx="457">
                  <c:v>3050</c:v>
                </c:pt>
                <c:pt idx="458">
                  <c:v>3030</c:v>
                </c:pt>
                <c:pt idx="459">
                  <c:v>3030</c:v>
                </c:pt>
                <c:pt idx="460">
                  <c:v>3030</c:v>
                </c:pt>
                <c:pt idx="461">
                  <c:v>3030</c:v>
                </c:pt>
                <c:pt idx="462">
                  <c:v>3020</c:v>
                </c:pt>
                <c:pt idx="463">
                  <c:v>3020</c:v>
                </c:pt>
                <c:pt idx="464">
                  <c:v>3015</c:v>
                </c:pt>
                <c:pt idx="465">
                  <c:v>3010</c:v>
                </c:pt>
                <c:pt idx="466">
                  <c:v>3000</c:v>
                </c:pt>
                <c:pt idx="467">
                  <c:v>2999</c:v>
                </c:pt>
                <c:pt idx="468">
                  <c:v>2995</c:v>
                </c:pt>
                <c:pt idx="469">
                  <c:v>2993</c:v>
                </c:pt>
                <c:pt idx="470">
                  <c:v>2992</c:v>
                </c:pt>
                <c:pt idx="471">
                  <c:v>2992</c:v>
                </c:pt>
                <c:pt idx="472">
                  <c:v>2980</c:v>
                </c:pt>
                <c:pt idx="473">
                  <c:v>2978</c:v>
                </c:pt>
                <c:pt idx="474">
                  <c:v>2975</c:v>
                </c:pt>
                <c:pt idx="475">
                  <c:v>2970</c:v>
                </c:pt>
                <c:pt idx="476">
                  <c:v>2970</c:v>
                </c:pt>
                <c:pt idx="477">
                  <c:v>2968</c:v>
                </c:pt>
                <c:pt idx="478">
                  <c:v>2960</c:v>
                </c:pt>
                <c:pt idx="479">
                  <c:v>2956</c:v>
                </c:pt>
                <c:pt idx="480">
                  <c:v>2955</c:v>
                </c:pt>
                <c:pt idx="481">
                  <c:v>2950</c:v>
                </c:pt>
                <c:pt idx="482">
                  <c:v>2950</c:v>
                </c:pt>
                <c:pt idx="483">
                  <c:v>2950</c:v>
                </c:pt>
                <c:pt idx="484">
                  <c:v>2935</c:v>
                </c:pt>
                <c:pt idx="485">
                  <c:v>2926</c:v>
                </c:pt>
                <c:pt idx="486">
                  <c:v>2924</c:v>
                </c:pt>
                <c:pt idx="487">
                  <c:v>2920</c:v>
                </c:pt>
                <c:pt idx="488">
                  <c:v>2920</c:v>
                </c:pt>
                <c:pt idx="489">
                  <c:v>2919.5</c:v>
                </c:pt>
                <c:pt idx="490">
                  <c:v>2910</c:v>
                </c:pt>
                <c:pt idx="491">
                  <c:v>2905</c:v>
                </c:pt>
                <c:pt idx="492">
                  <c:v>2905</c:v>
                </c:pt>
                <c:pt idx="493">
                  <c:v>2903</c:v>
                </c:pt>
                <c:pt idx="494">
                  <c:v>2900</c:v>
                </c:pt>
                <c:pt idx="495">
                  <c:v>2898</c:v>
                </c:pt>
                <c:pt idx="496">
                  <c:v>2881</c:v>
                </c:pt>
                <c:pt idx="497">
                  <c:v>2880</c:v>
                </c:pt>
                <c:pt idx="498">
                  <c:v>2880</c:v>
                </c:pt>
                <c:pt idx="499">
                  <c:v>2872</c:v>
                </c:pt>
                <c:pt idx="500">
                  <c:v>2869</c:v>
                </c:pt>
                <c:pt idx="501">
                  <c:v>2865</c:v>
                </c:pt>
                <c:pt idx="502">
                  <c:v>2861</c:v>
                </c:pt>
                <c:pt idx="503">
                  <c:v>2860</c:v>
                </c:pt>
                <c:pt idx="504">
                  <c:v>2860</c:v>
                </c:pt>
                <c:pt idx="505">
                  <c:v>2850</c:v>
                </c:pt>
                <c:pt idx="506">
                  <c:v>2850</c:v>
                </c:pt>
                <c:pt idx="507">
                  <c:v>2844</c:v>
                </c:pt>
                <c:pt idx="508">
                  <c:v>2830</c:v>
                </c:pt>
                <c:pt idx="509">
                  <c:v>2805</c:v>
                </c:pt>
                <c:pt idx="510">
                  <c:v>2805</c:v>
                </c:pt>
                <c:pt idx="511">
                  <c:v>2792</c:v>
                </c:pt>
                <c:pt idx="512">
                  <c:v>2790</c:v>
                </c:pt>
                <c:pt idx="513">
                  <c:v>2788</c:v>
                </c:pt>
                <c:pt idx="514">
                  <c:v>2785</c:v>
                </c:pt>
                <c:pt idx="515">
                  <c:v>2785</c:v>
                </c:pt>
                <c:pt idx="516">
                  <c:v>2782</c:v>
                </c:pt>
                <c:pt idx="517">
                  <c:v>2780</c:v>
                </c:pt>
                <c:pt idx="518">
                  <c:v>2772</c:v>
                </c:pt>
                <c:pt idx="519">
                  <c:v>2771</c:v>
                </c:pt>
                <c:pt idx="520">
                  <c:v>2770</c:v>
                </c:pt>
                <c:pt idx="521">
                  <c:v>2770</c:v>
                </c:pt>
                <c:pt idx="522">
                  <c:v>2770</c:v>
                </c:pt>
                <c:pt idx="523">
                  <c:v>2770</c:v>
                </c:pt>
                <c:pt idx="524">
                  <c:v>2770</c:v>
                </c:pt>
                <c:pt idx="525">
                  <c:v>2765</c:v>
                </c:pt>
                <c:pt idx="526">
                  <c:v>2765</c:v>
                </c:pt>
                <c:pt idx="527">
                  <c:v>2765</c:v>
                </c:pt>
                <c:pt idx="528">
                  <c:v>2754</c:v>
                </c:pt>
                <c:pt idx="529">
                  <c:v>2750</c:v>
                </c:pt>
                <c:pt idx="530">
                  <c:v>2745</c:v>
                </c:pt>
                <c:pt idx="531">
                  <c:v>2734</c:v>
                </c:pt>
                <c:pt idx="532">
                  <c:v>2730</c:v>
                </c:pt>
                <c:pt idx="533">
                  <c:v>2728</c:v>
                </c:pt>
                <c:pt idx="534">
                  <c:v>2725</c:v>
                </c:pt>
                <c:pt idx="535">
                  <c:v>2725</c:v>
                </c:pt>
                <c:pt idx="536">
                  <c:v>2720</c:v>
                </c:pt>
                <c:pt idx="537">
                  <c:v>2720</c:v>
                </c:pt>
                <c:pt idx="538">
                  <c:v>2710</c:v>
                </c:pt>
                <c:pt idx="539">
                  <c:v>2700</c:v>
                </c:pt>
                <c:pt idx="540">
                  <c:v>2700</c:v>
                </c:pt>
                <c:pt idx="541">
                  <c:v>2700</c:v>
                </c:pt>
                <c:pt idx="542">
                  <c:v>2682</c:v>
                </c:pt>
                <c:pt idx="543">
                  <c:v>2673</c:v>
                </c:pt>
                <c:pt idx="544">
                  <c:v>2669</c:v>
                </c:pt>
                <c:pt idx="545">
                  <c:v>2660</c:v>
                </c:pt>
                <c:pt idx="546">
                  <c:v>2655</c:v>
                </c:pt>
                <c:pt idx="547">
                  <c:v>2650</c:v>
                </c:pt>
                <c:pt idx="548">
                  <c:v>2645</c:v>
                </c:pt>
                <c:pt idx="549">
                  <c:v>2640</c:v>
                </c:pt>
                <c:pt idx="550">
                  <c:v>2640</c:v>
                </c:pt>
                <c:pt idx="551">
                  <c:v>2640</c:v>
                </c:pt>
                <c:pt idx="552">
                  <c:v>2636</c:v>
                </c:pt>
                <c:pt idx="553">
                  <c:v>2635</c:v>
                </c:pt>
                <c:pt idx="554">
                  <c:v>2630</c:v>
                </c:pt>
                <c:pt idx="555">
                  <c:v>2628</c:v>
                </c:pt>
                <c:pt idx="556">
                  <c:v>2625</c:v>
                </c:pt>
                <c:pt idx="557">
                  <c:v>2622</c:v>
                </c:pt>
                <c:pt idx="558">
                  <c:v>2615</c:v>
                </c:pt>
                <c:pt idx="559">
                  <c:v>2610</c:v>
                </c:pt>
                <c:pt idx="560">
                  <c:v>2610</c:v>
                </c:pt>
                <c:pt idx="561">
                  <c:v>2605</c:v>
                </c:pt>
                <c:pt idx="562">
                  <c:v>2605</c:v>
                </c:pt>
                <c:pt idx="563">
                  <c:v>2600</c:v>
                </c:pt>
                <c:pt idx="564">
                  <c:v>2598</c:v>
                </c:pt>
                <c:pt idx="565">
                  <c:v>2597</c:v>
                </c:pt>
                <c:pt idx="566">
                  <c:v>2595</c:v>
                </c:pt>
                <c:pt idx="567">
                  <c:v>2587</c:v>
                </c:pt>
                <c:pt idx="568">
                  <c:v>2580</c:v>
                </c:pt>
                <c:pt idx="569">
                  <c:v>2580</c:v>
                </c:pt>
                <c:pt idx="570">
                  <c:v>2580</c:v>
                </c:pt>
                <c:pt idx="571">
                  <c:v>2574</c:v>
                </c:pt>
                <c:pt idx="572">
                  <c:v>2570</c:v>
                </c:pt>
                <c:pt idx="573">
                  <c:v>2570</c:v>
                </c:pt>
                <c:pt idx="574">
                  <c:v>2570</c:v>
                </c:pt>
                <c:pt idx="575">
                  <c:v>2562</c:v>
                </c:pt>
                <c:pt idx="576">
                  <c:v>2562</c:v>
                </c:pt>
                <c:pt idx="577">
                  <c:v>2550</c:v>
                </c:pt>
                <c:pt idx="578">
                  <c:v>2550</c:v>
                </c:pt>
                <c:pt idx="579">
                  <c:v>2549</c:v>
                </c:pt>
                <c:pt idx="580">
                  <c:v>2525</c:v>
                </c:pt>
                <c:pt idx="581">
                  <c:v>2520</c:v>
                </c:pt>
                <c:pt idx="582">
                  <c:v>2520</c:v>
                </c:pt>
                <c:pt idx="583">
                  <c:v>2519</c:v>
                </c:pt>
                <c:pt idx="584">
                  <c:v>2517</c:v>
                </c:pt>
                <c:pt idx="585">
                  <c:v>2510</c:v>
                </c:pt>
                <c:pt idx="586">
                  <c:v>2510</c:v>
                </c:pt>
                <c:pt idx="587">
                  <c:v>2510</c:v>
                </c:pt>
                <c:pt idx="588">
                  <c:v>2508</c:v>
                </c:pt>
                <c:pt idx="589">
                  <c:v>2500</c:v>
                </c:pt>
                <c:pt idx="590">
                  <c:v>2500</c:v>
                </c:pt>
                <c:pt idx="591">
                  <c:v>2500</c:v>
                </c:pt>
                <c:pt idx="592">
                  <c:v>2500</c:v>
                </c:pt>
                <c:pt idx="593">
                  <c:v>2500</c:v>
                </c:pt>
                <c:pt idx="594">
                  <c:v>2495</c:v>
                </c:pt>
                <c:pt idx="595">
                  <c:v>2490</c:v>
                </c:pt>
                <c:pt idx="596">
                  <c:v>2480</c:v>
                </c:pt>
                <c:pt idx="597">
                  <c:v>2470</c:v>
                </c:pt>
                <c:pt idx="598">
                  <c:v>2470</c:v>
                </c:pt>
                <c:pt idx="599">
                  <c:v>2470</c:v>
                </c:pt>
                <c:pt idx="600">
                  <c:v>2468</c:v>
                </c:pt>
                <c:pt idx="601">
                  <c:v>2466</c:v>
                </c:pt>
                <c:pt idx="602">
                  <c:v>2460</c:v>
                </c:pt>
                <c:pt idx="603">
                  <c:v>2455</c:v>
                </c:pt>
                <c:pt idx="604">
                  <c:v>2455</c:v>
                </c:pt>
                <c:pt idx="605">
                  <c:v>2450</c:v>
                </c:pt>
                <c:pt idx="606">
                  <c:v>2450</c:v>
                </c:pt>
                <c:pt idx="607">
                  <c:v>2444</c:v>
                </c:pt>
                <c:pt idx="608">
                  <c:v>2444</c:v>
                </c:pt>
                <c:pt idx="609">
                  <c:v>2440</c:v>
                </c:pt>
                <c:pt idx="610">
                  <c:v>2438</c:v>
                </c:pt>
                <c:pt idx="611">
                  <c:v>2435</c:v>
                </c:pt>
                <c:pt idx="612">
                  <c:v>2435</c:v>
                </c:pt>
                <c:pt idx="613">
                  <c:v>2434</c:v>
                </c:pt>
                <c:pt idx="614">
                  <c:v>2432</c:v>
                </c:pt>
                <c:pt idx="615">
                  <c:v>2430</c:v>
                </c:pt>
                <c:pt idx="616">
                  <c:v>2430</c:v>
                </c:pt>
                <c:pt idx="617">
                  <c:v>2429</c:v>
                </c:pt>
                <c:pt idx="618">
                  <c:v>2425</c:v>
                </c:pt>
                <c:pt idx="619">
                  <c:v>2425</c:v>
                </c:pt>
                <c:pt idx="620">
                  <c:v>2425</c:v>
                </c:pt>
                <c:pt idx="621">
                  <c:v>2420</c:v>
                </c:pt>
                <c:pt idx="622">
                  <c:v>2420</c:v>
                </c:pt>
                <c:pt idx="623">
                  <c:v>2420</c:v>
                </c:pt>
                <c:pt idx="624">
                  <c:v>2420</c:v>
                </c:pt>
                <c:pt idx="625">
                  <c:v>2418</c:v>
                </c:pt>
                <c:pt idx="626">
                  <c:v>2415</c:v>
                </c:pt>
                <c:pt idx="627">
                  <c:v>2415</c:v>
                </c:pt>
                <c:pt idx="628">
                  <c:v>2410</c:v>
                </c:pt>
                <c:pt idx="629">
                  <c:v>2410</c:v>
                </c:pt>
                <c:pt idx="630">
                  <c:v>2410</c:v>
                </c:pt>
                <c:pt idx="631">
                  <c:v>2410</c:v>
                </c:pt>
                <c:pt idx="632">
                  <c:v>2405</c:v>
                </c:pt>
                <c:pt idx="633">
                  <c:v>2405</c:v>
                </c:pt>
                <c:pt idx="634">
                  <c:v>2400</c:v>
                </c:pt>
                <c:pt idx="635">
                  <c:v>2397</c:v>
                </c:pt>
                <c:pt idx="636">
                  <c:v>2395</c:v>
                </c:pt>
                <c:pt idx="637">
                  <c:v>2392</c:v>
                </c:pt>
                <c:pt idx="638">
                  <c:v>2392</c:v>
                </c:pt>
                <c:pt idx="639">
                  <c:v>2390</c:v>
                </c:pt>
                <c:pt idx="640">
                  <c:v>2390</c:v>
                </c:pt>
                <c:pt idx="641">
                  <c:v>2390</c:v>
                </c:pt>
                <c:pt idx="642">
                  <c:v>2389</c:v>
                </c:pt>
                <c:pt idx="643">
                  <c:v>2386</c:v>
                </c:pt>
                <c:pt idx="644">
                  <c:v>2385</c:v>
                </c:pt>
                <c:pt idx="645">
                  <c:v>2381</c:v>
                </c:pt>
                <c:pt idx="646">
                  <c:v>2380</c:v>
                </c:pt>
                <c:pt idx="647">
                  <c:v>2379</c:v>
                </c:pt>
                <c:pt idx="648">
                  <c:v>2375</c:v>
                </c:pt>
                <c:pt idx="649">
                  <c:v>2375</c:v>
                </c:pt>
                <c:pt idx="650">
                  <c:v>2374</c:v>
                </c:pt>
                <c:pt idx="651">
                  <c:v>2370</c:v>
                </c:pt>
                <c:pt idx="652">
                  <c:v>2364</c:v>
                </c:pt>
                <c:pt idx="653">
                  <c:v>2360</c:v>
                </c:pt>
                <c:pt idx="654">
                  <c:v>2360</c:v>
                </c:pt>
                <c:pt idx="655">
                  <c:v>2360</c:v>
                </c:pt>
                <c:pt idx="656">
                  <c:v>2355</c:v>
                </c:pt>
                <c:pt idx="657">
                  <c:v>2349</c:v>
                </c:pt>
                <c:pt idx="658">
                  <c:v>2340</c:v>
                </c:pt>
                <c:pt idx="659">
                  <c:v>2340</c:v>
                </c:pt>
                <c:pt idx="660">
                  <c:v>2340</c:v>
                </c:pt>
                <c:pt idx="661">
                  <c:v>2331</c:v>
                </c:pt>
                <c:pt idx="662">
                  <c:v>2331</c:v>
                </c:pt>
                <c:pt idx="663">
                  <c:v>2326</c:v>
                </c:pt>
                <c:pt idx="664">
                  <c:v>2325</c:v>
                </c:pt>
                <c:pt idx="665">
                  <c:v>2325</c:v>
                </c:pt>
                <c:pt idx="666">
                  <c:v>2320</c:v>
                </c:pt>
                <c:pt idx="667">
                  <c:v>2320</c:v>
                </c:pt>
                <c:pt idx="668">
                  <c:v>2320</c:v>
                </c:pt>
                <c:pt idx="669">
                  <c:v>2320</c:v>
                </c:pt>
                <c:pt idx="670">
                  <c:v>2318</c:v>
                </c:pt>
                <c:pt idx="671">
                  <c:v>2316</c:v>
                </c:pt>
                <c:pt idx="672">
                  <c:v>2315</c:v>
                </c:pt>
                <c:pt idx="673">
                  <c:v>2310</c:v>
                </c:pt>
                <c:pt idx="674">
                  <c:v>2306.4</c:v>
                </c:pt>
                <c:pt idx="675">
                  <c:v>2306</c:v>
                </c:pt>
                <c:pt idx="676">
                  <c:v>2300</c:v>
                </c:pt>
                <c:pt idx="677">
                  <c:v>2300</c:v>
                </c:pt>
                <c:pt idx="678">
                  <c:v>2300</c:v>
                </c:pt>
                <c:pt idx="679">
                  <c:v>2297</c:v>
                </c:pt>
                <c:pt idx="680">
                  <c:v>2295</c:v>
                </c:pt>
                <c:pt idx="681">
                  <c:v>2290</c:v>
                </c:pt>
                <c:pt idx="682">
                  <c:v>2290</c:v>
                </c:pt>
                <c:pt idx="683">
                  <c:v>2280</c:v>
                </c:pt>
                <c:pt idx="684">
                  <c:v>2280</c:v>
                </c:pt>
                <c:pt idx="685">
                  <c:v>2275</c:v>
                </c:pt>
                <c:pt idx="686">
                  <c:v>2275</c:v>
                </c:pt>
                <c:pt idx="687">
                  <c:v>2275</c:v>
                </c:pt>
                <c:pt idx="688">
                  <c:v>2274</c:v>
                </c:pt>
                <c:pt idx="689">
                  <c:v>2270</c:v>
                </c:pt>
                <c:pt idx="690">
                  <c:v>2270</c:v>
                </c:pt>
                <c:pt idx="691">
                  <c:v>2265</c:v>
                </c:pt>
                <c:pt idx="692">
                  <c:v>2260</c:v>
                </c:pt>
                <c:pt idx="693">
                  <c:v>2260</c:v>
                </c:pt>
                <c:pt idx="694">
                  <c:v>2260</c:v>
                </c:pt>
                <c:pt idx="695">
                  <c:v>2260</c:v>
                </c:pt>
                <c:pt idx="696">
                  <c:v>2260</c:v>
                </c:pt>
                <c:pt idx="697">
                  <c:v>2250</c:v>
                </c:pt>
                <c:pt idx="698">
                  <c:v>2247</c:v>
                </c:pt>
                <c:pt idx="699">
                  <c:v>2247</c:v>
                </c:pt>
                <c:pt idx="700">
                  <c:v>2245</c:v>
                </c:pt>
                <c:pt idx="701">
                  <c:v>2244</c:v>
                </c:pt>
                <c:pt idx="702">
                  <c:v>2240</c:v>
                </c:pt>
                <c:pt idx="703">
                  <c:v>2240</c:v>
                </c:pt>
                <c:pt idx="704">
                  <c:v>2239</c:v>
                </c:pt>
                <c:pt idx="705">
                  <c:v>2234</c:v>
                </c:pt>
                <c:pt idx="706">
                  <c:v>2230</c:v>
                </c:pt>
                <c:pt idx="707">
                  <c:v>2230</c:v>
                </c:pt>
                <c:pt idx="708">
                  <c:v>2230</c:v>
                </c:pt>
                <c:pt idx="709">
                  <c:v>2227</c:v>
                </c:pt>
                <c:pt idx="710">
                  <c:v>2225</c:v>
                </c:pt>
                <c:pt idx="711">
                  <c:v>2225</c:v>
                </c:pt>
                <c:pt idx="712">
                  <c:v>2222</c:v>
                </c:pt>
                <c:pt idx="713">
                  <c:v>2220</c:v>
                </c:pt>
                <c:pt idx="714">
                  <c:v>2210</c:v>
                </c:pt>
                <c:pt idx="715">
                  <c:v>2210</c:v>
                </c:pt>
                <c:pt idx="716">
                  <c:v>2210</c:v>
                </c:pt>
                <c:pt idx="717">
                  <c:v>2210</c:v>
                </c:pt>
                <c:pt idx="718">
                  <c:v>2206</c:v>
                </c:pt>
                <c:pt idx="719">
                  <c:v>2206</c:v>
                </c:pt>
                <c:pt idx="720">
                  <c:v>2205</c:v>
                </c:pt>
                <c:pt idx="721">
                  <c:v>2205</c:v>
                </c:pt>
                <c:pt idx="722">
                  <c:v>2203</c:v>
                </c:pt>
                <c:pt idx="723">
                  <c:v>2203</c:v>
                </c:pt>
                <c:pt idx="724">
                  <c:v>2202</c:v>
                </c:pt>
                <c:pt idx="725">
                  <c:v>2200</c:v>
                </c:pt>
                <c:pt idx="726">
                  <c:v>2200</c:v>
                </c:pt>
                <c:pt idx="727">
                  <c:v>2200</c:v>
                </c:pt>
                <c:pt idx="728">
                  <c:v>2200</c:v>
                </c:pt>
                <c:pt idx="729">
                  <c:v>2200</c:v>
                </c:pt>
                <c:pt idx="730">
                  <c:v>2200</c:v>
                </c:pt>
                <c:pt idx="731">
                  <c:v>2195</c:v>
                </c:pt>
                <c:pt idx="732">
                  <c:v>2193.5</c:v>
                </c:pt>
                <c:pt idx="733">
                  <c:v>2190</c:v>
                </c:pt>
                <c:pt idx="734">
                  <c:v>2190</c:v>
                </c:pt>
                <c:pt idx="735">
                  <c:v>2189</c:v>
                </c:pt>
                <c:pt idx="736">
                  <c:v>2184</c:v>
                </c:pt>
                <c:pt idx="737">
                  <c:v>2180</c:v>
                </c:pt>
                <c:pt idx="738">
                  <c:v>2180</c:v>
                </c:pt>
                <c:pt idx="739">
                  <c:v>2180</c:v>
                </c:pt>
                <c:pt idx="740">
                  <c:v>2180</c:v>
                </c:pt>
                <c:pt idx="741">
                  <c:v>2180</c:v>
                </c:pt>
                <c:pt idx="742">
                  <c:v>2180</c:v>
                </c:pt>
                <c:pt idx="743">
                  <c:v>2173</c:v>
                </c:pt>
                <c:pt idx="744">
                  <c:v>2164</c:v>
                </c:pt>
                <c:pt idx="745">
                  <c:v>2160</c:v>
                </c:pt>
                <c:pt idx="746">
                  <c:v>2160</c:v>
                </c:pt>
                <c:pt idx="747">
                  <c:v>2158</c:v>
                </c:pt>
                <c:pt idx="748">
                  <c:v>2156</c:v>
                </c:pt>
                <c:pt idx="749">
                  <c:v>2155</c:v>
                </c:pt>
                <c:pt idx="750">
                  <c:v>2155</c:v>
                </c:pt>
                <c:pt idx="751">
                  <c:v>2152</c:v>
                </c:pt>
                <c:pt idx="752">
                  <c:v>2150</c:v>
                </c:pt>
                <c:pt idx="753">
                  <c:v>2150</c:v>
                </c:pt>
                <c:pt idx="754">
                  <c:v>2145</c:v>
                </c:pt>
                <c:pt idx="755">
                  <c:v>2140</c:v>
                </c:pt>
                <c:pt idx="756">
                  <c:v>2140</c:v>
                </c:pt>
                <c:pt idx="757">
                  <c:v>2139</c:v>
                </c:pt>
                <c:pt idx="758">
                  <c:v>2135</c:v>
                </c:pt>
                <c:pt idx="759">
                  <c:v>2131</c:v>
                </c:pt>
                <c:pt idx="760">
                  <c:v>2130</c:v>
                </c:pt>
                <c:pt idx="761">
                  <c:v>2130</c:v>
                </c:pt>
                <c:pt idx="762">
                  <c:v>2120</c:v>
                </c:pt>
                <c:pt idx="763">
                  <c:v>2113</c:v>
                </c:pt>
                <c:pt idx="764">
                  <c:v>2113</c:v>
                </c:pt>
                <c:pt idx="765">
                  <c:v>2111</c:v>
                </c:pt>
                <c:pt idx="766">
                  <c:v>2110</c:v>
                </c:pt>
                <c:pt idx="767">
                  <c:v>2110</c:v>
                </c:pt>
                <c:pt idx="768">
                  <c:v>2105</c:v>
                </c:pt>
                <c:pt idx="769">
                  <c:v>2105</c:v>
                </c:pt>
                <c:pt idx="770">
                  <c:v>2100</c:v>
                </c:pt>
                <c:pt idx="771">
                  <c:v>2090</c:v>
                </c:pt>
                <c:pt idx="772">
                  <c:v>2090</c:v>
                </c:pt>
                <c:pt idx="773">
                  <c:v>2084</c:v>
                </c:pt>
                <c:pt idx="774">
                  <c:v>2082</c:v>
                </c:pt>
                <c:pt idx="775">
                  <c:v>2080</c:v>
                </c:pt>
                <c:pt idx="776">
                  <c:v>2080</c:v>
                </c:pt>
                <c:pt idx="777">
                  <c:v>2080</c:v>
                </c:pt>
                <c:pt idx="778">
                  <c:v>2075</c:v>
                </c:pt>
                <c:pt idx="779">
                  <c:v>2074</c:v>
                </c:pt>
                <c:pt idx="780">
                  <c:v>2070</c:v>
                </c:pt>
                <c:pt idx="781">
                  <c:v>2070</c:v>
                </c:pt>
                <c:pt idx="782">
                  <c:v>2070</c:v>
                </c:pt>
                <c:pt idx="783">
                  <c:v>2060</c:v>
                </c:pt>
                <c:pt idx="784">
                  <c:v>2060</c:v>
                </c:pt>
                <c:pt idx="785">
                  <c:v>2055</c:v>
                </c:pt>
                <c:pt idx="786">
                  <c:v>2051</c:v>
                </c:pt>
                <c:pt idx="787">
                  <c:v>2051</c:v>
                </c:pt>
                <c:pt idx="788">
                  <c:v>2050</c:v>
                </c:pt>
                <c:pt idx="789">
                  <c:v>2050</c:v>
                </c:pt>
                <c:pt idx="790">
                  <c:v>2036</c:v>
                </c:pt>
                <c:pt idx="791">
                  <c:v>2036</c:v>
                </c:pt>
                <c:pt idx="792">
                  <c:v>2035</c:v>
                </c:pt>
                <c:pt idx="793">
                  <c:v>2035</c:v>
                </c:pt>
                <c:pt idx="794">
                  <c:v>2030</c:v>
                </c:pt>
                <c:pt idx="795">
                  <c:v>2027</c:v>
                </c:pt>
                <c:pt idx="796">
                  <c:v>2025</c:v>
                </c:pt>
                <c:pt idx="797">
                  <c:v>2017</c:v>
                </c:pt>
                <c:pt idx="798">
                  <c:v>2015</c:v>
                </c:pt>
                <c:pt idx="799">
                  <c:v>2010</c:v>
                </c:pt>
                <c:pt idx="800">
                  <c:v>2005</c:v>
                </c:pt>
                <c:pt idx="801">
                  <c:v>2005</c:v>
                </c:pt>
                <c:pt idx="802">
                  <c:v>2000</c:v>
                </c:pt>
                <c:pt idx="803">
                  <c:v>2000</c:v>
                </c:pt>
                <c:pt idx="804">
                  <c:v>2000</c:v>
                </c:pt>
                <c:pt idx="805">
                  <c:v>2000</c:v>
                </c:pt>
                <c:pt idx="806">
                  <c:v>1995</c:v>
                </c:pt>
                <c:pt idx="807">
                  <c:v>1995</c:v>
                </c:pt>
                <c:pt idx="808">
                  <c:v>1985</c:v>
                </c:pt>
                <c:pt idx="809">
                  <c:v>1980</c:v>
                </c:pt>
                <c:pt idx="810">
                  <c:v>1980</c:v>
                </c:pt>
                <c:pt idx="811">
                  <c:v>1980</c:v>
                </c:pt>
                <c:pt idx="812">
                  <c:v>1980</c:v>
                </c:pt>
                <c:pt idx="813">
                  <c:v>1978</c:v>
                </c:pt>
                <c:pt idx="814">
                  <c:v>1975</c:v>
                </c:pt>
                <c:pt idx="815">
                  <c:v>1974</c:v>
                </c:pt>
                <c:pt idx="816">
                  <c:v>1970</c:v>
                </c:pt>
                <c:pt idx="817">
                  <c:v>1970</c:v>
                </c:pt>
                <c:pt idx="818">
                  <c:v>1967</c:v>
                </c:pt>
                <c:pt idx="819">
                  <c:v>1966</c:v>
                </c:pt>
                <c:pt idx="820">
                  <c:v>1965</c:v>
                </c:pt>
                <c:pt idx="821">
                  <c:v>1965</c:v>
                </c:pt>
                <c:pt idx="822">
                  <c:v>1965</c:v>
                </c:pt>
                <c:pt idx="823">
                  <c:v>1963</c:v>
                </c:pt>
                <c:pt idx="824">
                  <c:v>1961.5</c:v>
                </c:pt>
                <c:pt idx="825">
                  <c:v>1960</c:v>
                </c:pt>
                <c:pt idx="826">
                  <c:v>1960</c:v>
                </c:pt>
                <c:pt idx="827">
                  <c:v>1960</c:v>
                </c:pt>
                <c:pt idx="828">
                  <c:v>1955</c:v>
                </c:pt>
                <c:pt idx="829">
                  <c:v>1955</c:v>
                </c:pt>
                <c:pt idx="830">
                  <c:v>1950</c:v>
                </c:pt>
                <c:pt idx="831">
                  <c:v>1950</c:v>
                </c:pt>
                <c:pt idx="832">
                  <c:v>1950</c:v>
                </c:pt>
                <c:pt idx="833">
                  <c:v>1950</c:v>
                </c:pt>
                <c:pt idx="834">
                  <c:v>1947</c:v>
                </c:pt>
                <c:pt idx="835">
                  <c:v>1943</c:v>
                </c:pt>
                <c:pt idx="836">
                  <c:v>1941</c:v>
                </c:pt>
                <c:pt idx="837">
                  <c:v>1940</c:v>
                </c:pt>
                <c:pt idx="838">
                  <c:v>1940</c:v>
                </c:pt>
                <c:pt idx="839">
                  <c:v>1939</c:v>
                </c:pt>
                <c:pt idx="840">
                  <c:v>1935</c:v>
                </c:pt>
                <c:pt idx="841">
                  <c:v>1930</c:v>
                </c:pt>
                <c:pt idx="842">
                  <c:v>1930</c:v>
                </c:pt>
                <c:pt idx="843">
                  <c:v>1930</c:v>
                </c:pt>
                <c:pt idx="844">
                  <c:v>1927</c:v>
                </c:pt>
                <c:pt idx="845">
                  <c:v>1925</c:v>
                </c:pt>
                <c:pt idx="846">
                  <c:v>1925</c:v>
                </c:pt>
                <c:pt idx="847">
                  <c:v>1914</c:v>
                </c:pt>
                <c:pt idx="848">
                  <c:v>1911</c:v>
                </c:pt>
                <c:pt idx="849">
                  <c:v>1910</c:v>
                </c:pt>
                <c:pt idx="850">
                  <c:v>1910</c:v>
                </c:pt>
                <c:pt idx="851">
                  <c:v>1905</c:v>
                </c:pt>
                <c:pt idx="852">
                  <c:v>1905</c:v>
                </c:pt>
                <c:pt idx="853">
                  <c:v>1900</c:v>
                </c:pt>
                <c:pt idx="854">
                  <c:v>1896</c:v>
                </c:pt>
                <c:pt idx="855">
                  <c:v>1890</c:v>
                </c:pt>
                <c:pt idx="856">
                  <c:v>1890</c:v>
                </c:pt>
                <c:pt idx="857">
                  <c:v>1890</c:v>
                </c:pt>
                <c:pt idx="858">
                  <c:v>1890</c:v>
                </c:pt>
                <c:pt idx="859">
                  <c:v>1890</c:v>
                </c:pt>
                <c:pt idx="860">
                  <c:v>1885</c:v>
                </c:pt>
                <c:pt idx="861">
                  <c:v>1880</c:v>
                </c:pt>
                <c:pt idx="862">
                  <c:v>1878</c:v>
                </c:pt>
                <c:pt idx="863">
                  <c:v>1877</c:v>
                </c:pt>
                <c:pt idx="864">
                  <c:v>1875</c:v>
                </c:pt>
                <c:pt idx="865">
                  <c:v>1870</c:v>
                </c:pt>
                <c:pt idx="866">
                  <c:v>1870</c:v>
                </c:pt>
                <c:pt idx="867">
                  <c:v>1870</c:v>
                </c:pt>
                <c:pt idx="868">
                  <c:v>1870</c:v>
                </c:pt>
                <c:pt idx="869">
                  <c:v>1867</c:v>
                </c:pt>
                <c:pt idx="870">
                  <c:v>1866</c:v>
                </c:pt>
                <c:pt idx="871">
                  <c:v>1862</c:v>
                </c:pt>
                <c:pt idx="872">
                  <c:v>1860</c:v>
                </c:pt>
                <c:pt idx="873">
                  <c:v>1860</c:v>
                </c:pt>
                <c:pt idx="874">
                  <c:v>1860</c:v>
                </c:pt>
                <c:pt idx="875">
                  <c:v>1855</c:v>
                </c:pt>
                <c:pt idx="876">
                  <c:v>1840</c:v>
                </c:pt>
                <c:pt idx="877">
                  <c:v>1840</c:v>
                </c:pt>
                <c:pt idx="878">
                  <c:v>1840</c:v>
                </c:pt>
                <c:pt idx="879">
                  <c:v>1830</c:v>
                </c:pt>
                <c:pt idx="880">
                  <c:v>1825</c:v>
                </c:pt>
                <c:pt idx="881">
                  <c:v>1824</c:v>
                </c:pt>
                <c:pt idx="882">
                  <c:v>1823</c:v>
                </c:pt>
                <c:pt idx="883">
                  <c:v>1820</c:v>
                </c:pt>
                <c:pt idx="884">
                  <c:v>1820</c:v>
                </c:pt>
                <c:pt idx="885">
                  <c:v>1820</c:v>
                </c:pt>
                <c:pt idx="886">
                  <c:v>1813</c:v>
                </c:pt>
                <c:pt idx="887">
                  <c:v>1810</c:v>
                </c:pt>
                <c:pt idx="888">
                  <c:v>1810</c:v>
                </c:pt>
                <c:pt idx="889">
                  <c:v>1810</c:v>
                </c:pt>
                <c:pt idx="890">
                  <c:v>1809</c:v>
                </c:pt>
                <c:pt idx="891">
                  <c:v>1809</c:v>
                </c:pt>
                <c:pt idx="892">
                  <c:v>1807</c:v>
                </c:pt>
                <c:pt idx="893">
                  <c:v>1806</c:v>
                </c:pt>
                <c:pt idx="894">
                  <c:v>1805</c:v>
                </c:pt>
                <c:pt idx="895">
                  <c:v>1805</c:v>
                </c:pt>
                <c:pt idx="896">
                  <c:v>1805</c:v>
                </c:pt>
                <c:pt idx="897">
                  <c:v>1801</c:v>
                </c:pt>
                <c:pt idx="898">
                  <c:v>1800</c:v>
                </c:pt>
                <c:pt idx="899">
                  <c:v>1800</c:v>
                </c:pt>
                <c:pt idx="900">
                  <c:v>1800</c:v>
                </c:pt>
                <c:pt idx="901">
                  <c:v>1800</c:v>
                </c:pt>
                <c:pt idx="902">
                  <c:v>1797</c:v>
                </c:pt>
                <c:pt idx="903">
                  <c:v>1795</c:v>
                </c:pt>
                <c:pt idx="904">
                  <c:v>1793</c:v>
                </c:pt>
                <c:pt idx="905">
                  <c:v>1790</c:v>
                </c:pt>
                <c:pt idx="906">
                  <c:v>1790</c:v>
                </c:pt>
                <c:pt idx="907">
                  <c:v>1790</c:v>
                </c:pt>
                <c:pt idx="908">
                  <c:v>1785</c:v>
                </c:pt>
                <c:pt idx="909">
                  <c:v>1784</c:v>
                </c:pt>
                <c:pt idx="910">
                  <c:v>1782</c:v>
                </c:pt>
                <c:pt idx="911">
                  <c:v>1780</c:v>
                </c:pt>
                <c:pt idx="912">
                  <c:v>1780</c:v>
                </c:pt>
                <c:pt idx="913">
                  <c:v>1780</c:v>
                </c:pt>
                <c:pt idx="914">
                  <c:v>1780</c:v>
                </c:pt>
                <c:pt idx="915">
                  <c:v>1780</c:v>
                </c:pt>
                <c:pt idx="916">
                  <c:v>1780</c:v>
                </c:pt>
                <c:pt idx="917">
                  <c:v>1779</c:v>
                </c:pt>
                <c:pt idx="918">
                  <c:v>1778</c:v>
                </c:pt>
                <c:pt idx="919">
                  <c:v>1772</c:v>
                </c:pt>
                <c:pt idx="920">
                  <c:v>1770</c:v>
                </c:pt>
                <c:pt idx="921">
                  <c:v>1770</c:v>
                </c:pt>
                <c:pt idx="922">
                  <c:v>1770</c:v>
                </c:pt>
                <c:pt idx="923">
                  <c:v>1766</c:v>
                </c:pt>
                <c:pt idx="924">
                  <c:v>1760</c:v>
                </c:pt>
                <c:pt idx="925">
                  <c:v>1760</c:v>
                </c:pt>
                <c:pt idx="926">
                  <c:v>1755</c:v>
                </c:pt>
                <c:pt idx="927">
                  <c:v>1755</c:v>
                </c:pt>
                <c:pt idx="928">
                  <c:v>1755</c:v>
                </c:pt>
                <c:pt idx="929">
                  <c:v>1755</c:v>
                </c:pt>
                <c:pt idx="930">
                  <c:v>1750</c:v>
                </c:pt>
                <c:pt idx="931">
                  <c:v>1750</c:v>
                </c:pt>
                <c:pt idx="932">
                  <c:v>1750</c:v>
                </c:pt>
                <c:pt idx="933">
                  <c:v>1750</c:v>
                </c:pt>
                <c:pt idx="934">
                  <c:v>1749</c:v>
                </c:pt>
                <c:pt idx="935">
                  <c:v>1743</c:v>
                </c:pt>
                <c:pt idx="936">
                  <c:v>1740</c:v>
                </c:pt>
                <c:pt idx="937">
                  <c:v>1740</c:v>
                </c:pt>
                <c:pt idx="938">
                  <c:v>1740</c:v>
                </c:pt>
                <c:pt idx="939">
                  <c:v>1737</c:v>
                </c:pt>
                <c:pt idx="940">
                  <c:v>1733</c:v>
                </c:pt>
                <c:pt idx="941">
                  <c:v>1732</c:v>
                </c:pt>
                <c:pt idx="942">
                  <c:v>1730</c:v>
                </c:pt>
                <c:pt idx="943">
                  <c:v>1730</c:v>
                </c:pt>
                <c:pt idx="944">
                  <c:v>1730</c:v>
                </c:pt>
                <c:pt idx="945">
                  <c:v>1730</c:v>
                </c:pt>
                <c:pt idx="946">
                  <c:v>1730</c:v>
                </c:pt>
                <c:pt idx="947">
                  <c:v>1727</c:v>
                </c:pt>
                <c:pt idx="948">
                  <c:v>1722</c:v>
                </c:pt>
                <c:pt idx="949">
                  <c:v>1721</c:v>
                </c:pt>
                <c:pt idx="950">
                  <c:v>1720</c:v>
                </c:pt>
                <c:pt idx="951">
                  <c:v>1718</c:v>
                </c:pt>
                <c:pt idx="952">
                  <c:v>1715</c:v>
                </c:pt>
                <c:pt idx="953">
                  <c:v>1710</c:v>
                </c:pt>
                <c:pt idx="954">
                  <c:v>1710</c:v>
                </c:pt>
                <c:pt idx="955">
                  <c:v>1710</c:v>
                </c:pt>
                <c:pt idx="956">
                  <c:v>1705</c:v>
                </c:pt>
                <c:pt idx="957">
                  <c:v>1705</c:v>
                </c:pt>
                <c:pt idx="958">
                  <c:v>1700</c:v>
                </c:pt>
                <c:pt idx="959">
                  <c:v>1700</c:v>
                </c:pt>
                <c:pt idx="960">
                  <c:v>1700</c:v>
                </c:pt>
                <c:pt idx="961">
                  <c:v>1700</c:v>
                </c:pt>
                <c:pt idx="962">
                  <c:v>1700</c:v>
                </c:pt>
                <c:pt idx="963">
                  <c:v>1700</c:v>
                </c:pt>
                <c:pt idx="964">
                  <c:v>1700</c:v>
                </c:pt>
                <c:pt idx="965">
                  <c:v>1695</c:v>
                </c:pt>
                <c:pt idx="966">
                  <c:v>1695</c:v>
                </c:pt>
                <c:pt idx="967">
                  <c:v>1690</c:v>
                </c:pt>
                <c:pt idx="968">
                  <c:v>1690</c:v>
                </c:pt>
                <c:pt idx="969">
                  <c:v>1690</c:v>
                </c:pt>
                <c:pt idx="970">
                  <c:v>1690</c:v>
                </c:pt>
                <c:pt idx="971">
                  <c:v>1688</c:v>
                </c:pt>
                <c:pt idx="972">
                  <c:v>1688</c:v>
                </c:pt>
                <c:pt idx="973">
                  <c:v>1685</c:v>
                </c:pt>
                <c:pt idx="974">
                  <c:v>1683</c:v>
                </c:pt>
                <c:pt idx="975">
                  <c:v>1680</c:v>
                </c:pt>
                <c:pt idx="976">
                  <c:v>1680</c:v>
                </c:pt>
                <c:pt idx="977">
                  <c:v>1675</c:v>
                </c:pt>
                <c:pt idx="978">
                  <c:v>1675</c:v>
                </c:pt>
                <c:pt idx="979">
                  <c:v>1674</c:v>
                </c:pt>
                <c:pt idx="980">
                  <c:v>1672</c:v>
                </c:pt>
                <c:pt idx="981">
                  <c:v>1670</c:v>
                </c:pt>
                <c:pt idx="982">
                  <c:v>1660</c:v>
                </c:pt>
                <c:pt idx="983">
                  <c:v>1655</c:v>
                </c:pt>
                <c:pt idx="984">
                  <c:v>1653</c:v>
                </c:pt>
                <c:pt idx="985">
                  <c:v>1652</c:v>
                </c:pt>
                <c:pt idx="986">
                  <c:v>1650</c:v>
                </c:pt>
                <c:pt idx="987">
                  <c:v>1650</c:v>
                </c:pt>
                <c:pt idx="988">
                  <c:v>1650</c:v>
                </c:pt>
                <c:pt idx="989">
                  <c:v>1650</c:v>
                </c:pt>
                <c:pt idx="990">
                  <c:v>1645</c:v>
                </c:pt>
                <c:pt idx="991">
                  <c:v>1645</c:v>
                </c:pt>
                <c:pt idx="992">
                  <c:v>1640</c:v>
                </c:pt>
                <c:pt idx="993">
                  <c:v>1640</c:v>
                </c:pt>
                <c:pt idx="994">
                  <c:v>1640</c:v>
                </c:pt>
                <c:pt idx="995">
                  <c:v>1640</c:v>
                </c:pt>
                <c:pt idx="996">
                  <c:v>1640</c:v>
                </c:pt>
                <c:pt idx="997">
                  <c:v>1640</c:v>
                </c:pt>
                <c:pt idx="998">
                  <c:v>1635</c:v>
                </c:pt>
                <c:pt idx="999">
                  <c:v>1632</c:v>
                </c:pt>
                <c:pt idx="1000">
                  <c:v>1626</c:v>
                </c:pt>
                <c:pt idx="1001">
                  <c:v>1625.95</c:v>
                </c:pt>
                <c:pt idx="1002">
                  <c:v>1625</c:v>
                </c:pt>
                <c:pt idx="1003">
                  <c:v>1625</c:v>
                </c:pt>
                <c:pt idx="1004">
                  <c:v>1620</c:v>
                </c:pt>
                <c:pt idx="1005">
                  <c:v>1620</c:v>
                </c:pt>
                <c:pt idx="1006">
                  <c:v>1620</c:v>
                </c:pt>
                <c:pt idx="1007">
                  <c:v>1617</c:v>
                </c:pt>
                <c:pt idx="1008">
                  <c:v>1615</c:v>
                </c:pt>
                <c:pt idx="1009">
                  <c:v>1615</c:v>
                </c:pt>
                <c:pt idx="1010">
                  <c:v>1615</c:v>
                </c:pt>
                <c:pt idx="1011">
                  <c:v>1614</c:v>
                </c:pt>
                <c:pt idx="1012">
                  <c:v>1610</c:v>
                </c:pt>
                <c:pt idx="1013">
                  <c:v>1610</c:v>
                </c:pt>
                <c:pt idx="1014">
                  <c:v>1610</c:v>
                </c:pt>
                <c:pt idx="1015">
                  <c:v>1603</c:v>
                </c:pt>
                <c:pt idx="1016">
                  <c:v>1601</c:v>
                </c:pt>
                <c:pt idx="1017">
                  <c:v>1600</c:v>
                </c:pt>
                <c:pt idx="1018">
                  <c:v>1600</c:v>
                </c:pt>
                <c:pt idx="1019">
                  <c:v>1600</c:v>
                </c:pt>
                <c:pt idx="1020">
                  <c:v>1600</c:v>
                </c:pt>
                <c:pt idx="1021">
                  <c:v>1600</c:v>
                </c:pt>
                <c:pt idx="1022">
                  <c:v>1598</c:v>
                </c:pt>
                <c:pt idx="1023">
                  <c:v>1595</c:v>
                </c:pt>
                <c:pt idx="1024">
                  <c:v>1595</c:v>
                </c:pt>
                <c:pt idx="1025">
                  <c:v>1590</c:v>
                </c:pt>
                <c:pt idx="1026">
                  <c:v>1590</c:v>
                </c:pt>
                <c:pt idx="1027">
                  <c:v>1590</c:v>
                </c:pt>
                <c:pt idx="1028">
                  <c:v>1590</c:v>
                </c:pt>
                <c:pt idx="1029">
                  <c:v>1585</c:v>
                </c:pt>
                <c:pt idx="1030">
                  <c:v>1585</c:v>
                </c:pt>
                <c:pt idx="1031">
                  <c:v>1585</c:v>
                </c:pt>
                <c:pt idx="1032">
                  <c:v>1585</c:v>
                </c:pt>
                <c:pt idx="1033">
                  <c:v>1583</c:v>
                </c:pt>
                <c:pt idx="1034">
                  <c:v>1580</c:v>
                </c:pt>
                <c:pt idx="1035">
                  <c:v>1580</c:v>
                </c:pt>
                <c:pt idx="1036">
                  <c:v>1580</c:v>
                </c:pt>
                <c:pt idx="1037">
                  <c:v>1576</c:v>
                </c:pt>
                <c:pt idx="1038">
                  <c:v>1575</c:v>
                </c:pt>
                <c:pt idx="1039">
                  <c:v>1575</c:v>
                </c:pt>
                <c:pt idx="1040">
                  <c:v>1570</c:v>
                </c:pt>
                <c:pt idx="1041">
                  <c:v>1570</c:v>
                </c:pt>
                <c:pt idx="1042">
                  <c:v>1565</c:v>
                </c:pt>
                <c:pt idx="1043">
                  <c:v>1565</c:v>
                </c:pt>
                <c:pt idx="1044">
                  <c:v>1562</c:v>
                </c:pt>
                <c:pt idx="1045">
                  <c:v>1560</c:v>
                </c:pt>
                <c:pt idx="1046">
                  <c:v>1560</c:v>
                </c:pt>
                <c:pt idx="1047">
                  <c:v>1560</c:v>
                </c:pt>
                <c:pt idx="1048">
                  <c:v>1555</c:v>
                </c:pt>
                <c:pt idx="1049">
                  <c:v>1545</c:v>
                </c:pt>
                <c:pt idx="1050">
                  <c:v>1545</c:v>
                </c:pt>
                <c:pt idx="1051">
                  <c:v>1544</c:v>
                </c:pt>
                <c:pt idx="1052">
                  <c:v>1540</c:v>
                </c:pt>
                <c:pt idx="1053">
                  <c:v>1540</c:v>
                </c:pt>
                <c:pt idx="1054">
                  <c:v>1535</c:v>
                </c:pt>
                <c:pt idx="1055">
                  <c:v>1535</c:v>
                </c:pt>
                <c:pt idx="1056">
                  <c:v>1535</c:v>
                </c:pt>
                <c:pt idx="1057">
                  <c:v>1533</c:v>
                </c:pt>
                <c:pt idx="1058">
                  <c:v>1532</c:v>
                </c:pt>
                <c:pt idx="1059">
                  <c:v>1530</c:v>
                </c:pt>
                <c:pt idx="1060">
                  <c:v>1530</c:v>
                </c:pt>
                <c:pt idx="1061">
                  <c:v>1530</c:v>
                </c:pt>
                <c:pt idx="1062">
                  <c:v>1530</c:v>
                </c:pt>
                <c:pt idx="1063">
                  <c:v>1525</c:v>
                </c:pt>
                <c:pt idx="1064">
                  <c:v>1520</c:v>
                </c:pt>
                <c:pt idx="1065">
                  <c:v>1520</c:v>
                </c:pt>
                <c:pt idx="1066">
                  <c:v>1520</c:v>
                </c:pt>
                <c:pt idx="1067">
                  <c:v>1516</c:v>
                </c:pt>
                <c:pt idx="1068">
                  <c:v>1516</c:v>
                </c:pt>
                <c:pt idx="1069">
                  <c:v>1515</c:v>
                </c:pt>
                <c:pt idx="1070">
                  <c:v>1515</c:v>
                </c:pt>
                <c:pt idx="1071">
                  <c:v>1515</c:v>
                </c:pt>
                <c:pt idx="1072">
                  <c:v>1510</c:v>
                </c:pt>
                <c:pt idx="1073">
                  <c:v>1505</c:v>
                </c:pt>
                <c:pt idx="1074">
                  <c:v>1500</c:v>
                </c:pt>
                <c:pt idx="1075">
                  <c:v>1500</c:v>
                </c:pt>
                <c:pt idx="1076">
                  <c:v>1500</c:v>
                </c:pt>
                <c:pt idx="1077">
                  <c:v>1500</c:v>
                </c:pt>
                <c:pt idx="1078">
                  <c:v>1500</c:v>
                </c:pt>
                <c:pt idx="1079">
                  <c:v>1499</c:v>
                </c:pt>
                <c:pt idx="1080">
                  <c:v>1497</c:v>
                </c:pt>
                <c:pt idx="1081">
                  <c:v>1496</c:v>
                </c:pt>
                <c:pt idx="1082">
                  <c:v>1495</c:v>
                </c:pt>
                <c:pt idx="1083">
                  <c:v>1495</c:v>
                </c:pt>
                <c:pt idx="1084">
                  <c:v>1493</c:v>
                </c:pt>
                <c:pt idx="1085">
                  <c:v>1490</c:v>
                </c:pt>
                <c:pt idx="1086">
                  <c:v>1490</c:v>
                </c:pt>
                <c:pt idx="1087">
                  <c:v>1490</c:v>
                </c:pt>
                <c:pt idx="1088">
                  <c:v>1490</c:v>
                </c:pt>
                <c:pt idx="1089">
                  <c:v>1490</c:v>
                </c:pt>
                <c:pt idx="1090">
                  <c:v>1490</c:v>
                </c:pt>
                <c:pt idx="1091">
                  <c:v>1485</c:v>
                </c:pt>
                <c:pt idx="1092">
                  <c:v>1480</c:v>
                </c:pt>
                <c:pt idx="1093">
                  <c:v>1480</c:v>
                </c:pt>
                <c:pt idx="1094">
                  <c:v>1478</c:v>
                </c:pt>
                <c:pt idx="1095">
                  <c:v>1475</c:v>
                </c:pt>
                <c:pt idx="1096">
                  <c:v>1471</c:v>
                </c:pt>
                <c:pt idx="1097">
                  <c:v>1470</c:v>
                </c:pt>
                <c:pt idx="1098">
                  <c:v>1470</c:v>
                </c:pt>
                <c:pt idx="1099">
                  <c:v>1465</c:v>
                </c:pt>
                <c:pt idx="1100">
                  <c:v>1465</c:v>
                </c:pt>
                <c:pt idx="1101">
                  <c:v>1465</c:v>
                </c:pt>
                <c:pt idx="1102">
                  <c:v>1460</c:v>
                </c:pt>
                <c:pt idx="1103">
                  <c:v>1460</c:v>
                </c:pt>
                <c:pt idx="1104">
                  <c:v>1460</c:v>
                </c:pt>
                <c:pt idx="1105">
                  <c:v>1460</c:v>
                </c:pt>
                <c:pt idx="1106">
                  <c:v>1460</c:v>
                </c:pt>
                <c:pt idx="1107">
                  <c:v>1457</c:v>
                </c:pt>
                <c:pt idx="1108">
                  <c:v>1455.5</c:v>
                </c:pt>
                <c:pt idx="1109">
                  <c:v>1455</c:v>
                </c:pt>
                <c:pt idx="1110">
                  <c:v>1450</c:v>
                </c:pt>
                <c:pt idx="1111">
                  <c:v>1450</c:v>
                </c:pt>
                <c:pt idx="1112">
                  <c:v>1450</c:v>
                </c:pt>
                <c:pt idx="1113">
                  <c:v>1446</c:v>
                </c:pt>
                <c:pt idx="1114">
                  <c:v>1445</c:v>
                </c:pt>
                <c:pt idx="1115">
                  <c:v>1445</c:v>
                </c:pt>
                <c:pt idx="1116">
                  <c:v>1440</c:v>
                </c:pt>
                <c:pt idx="1117">
                  <c:v>1440</c:v>
                </c:pt>
                <c:pt idx="1118">
                  <c:v>1440</c:v>
                </c:pt>
                <c:pt idx="1119">
                  <c:v>1440</c:v>
                </c:pt>
                <c:pt idx="1120">
                  <c:v>1439</c:v>
                </c:pt>
                <c:pt idx="1121">
                  <c:v>1438</c:v>
                </c:pt>
                <c:pt idx="1122">
                  <c:v>1435.6</c:v>
                </c:pt>
                <c:pt idx="1123">
                  <c:v>1434</c:v>
                </c:pt>
                <c:pt idx="1124">
                  <c:v>1427</c:v>
                </c:pt>
                <c:pt idx="1125">
                  <c:v>1427</c:v>
                </c:pt>
                <c:pt idx="1126">
                  <c:v>1425</c:v>
                </c:pt>
                <c:pt idx="1127">
                  <c:v>1425</c:v>
                </c:pt>
                <c:pt idx="1128">
                  <c:v>1425</c:v>
                </c:pt>
                <c:pt idx="1129">
                  <c:v>1424</c:v>
                </c:pt>
                <c:pt idx="1130">
                  <c:v>1423</c:v>
                </c:pt>
                <c:pt idx="1131">
                  <c:v>1420</c:v>
                </c:pt>
                <c:pt idx="1132">
                  <c:v>1420</c:v>
                </c:pt>
                <c:pt idx="1133">
                  <c:v>1420</c:v>
                </c:pt>
                <c:pt idx="1134">
                  <c:v>1417</c:v>
                </c:pt>
                <c:pt idx="1135">
                  <c:v>1415</c:v>
                </c:pt>
                <c:pt idx="1136">
                  <c:v>1415</c:v>
                </c:pt>
                <c:pt idx="1137">
                  <c:v>1415</c:v>
                </c:pt>
                <c:pt idx="1138">
                  <c:v>1415</c:v>
                </c:pt>
                <c:pt idx="1139">
                  <c:v>1412</c:v>
                </c:pt>
                <c:pt idx="1140">
                  <c:v>1410</c:v>
                </c:pt>
                <c:pt idx="1141">
                  <c:v>1410</c:v>
                </c:pt>
                <c:pt idx="1142">
                  <c:v>1410</c:v>
                </c:pt>
                <c:pt idx="1143">
                  <c:v>1410</c:v>
                </c:pt>
                <c:pt idx="1144">
                  <c:v>1409</c:v>
                </c:pt>
                <c:pt idx="1145">
                  <c:v>1408</c:v>
                </c:pt>
                <c:pt idx="1146">
                  <c:v>1406.4</c:v>
                </c:pt>
                <c:pt idx="1147">
                  <c:v>1406</c:v>
                </c:pt>
                <c:pt idx="1148">
                  <c:v>1405</c:v>
                </c:pt>
                <c:pt idx="1149">
                  <c:v>1400</c:v>
                </c:pt>
                <c:pt idx="1150">
                  <c:v>1400</c:v>
                </c:pt>
                <c:pt idx="1151">
                  <c:v>1400</c:v>
                </c:pt>
                <c:pt idx="1152">
                  <c:v>1400</c:v>
                </c:pt>
                <c:pt idx="1153">
                  <c:v>1400</c:v>
                </c:pt>
                <c:pt idx="1154">
                  <c:v>1400</c:v>
                </c:pt>
                <c:pt idx="1155">
                  <c:v>1395</c:v>
                </c:pt>
                <c:pt idx="1156">
                  <c:v>1395</c:v>
                </c:pt>
                <c:pt idx="1157">
                  <c:v>1393</c:v>
                </c:pt>
                <c:pt idx="1158">
                  <c:v>1390</c:v>
                </c:pt>
                <c:pt idx="1159">
                  <c:v>1390</c:v>
                </c:pt>
                <c:pt idx="1160">
                  <c:v>1390</c:v>
                </c:pt>
                <c:pt idx="1161">
                  <c:v>1384</c:v>
                </c:pt>
                <c:pt idx="1162">
                  <c:v>1381.83</c:v>
                </c:pt>
                <c:pt idx="1163">
                  <c:v>1380</c:v>
                </c:pt>
                <c:pt idx="1164">
                  <c:v>1374</c:v>
                </c:pt>
                <c:pt idx="1165">
                  <c:v>1374</c:v>
                </c:pt>
                <c:pt idx="1166">
                  <c:v>1370</c:v>
                </c:pt>
                <c:pt idx="1167">
                  <c:v>1370</c:v>
                </c:pt>
                <c:pt idx="1168">
                  <c:v>1370</c:v>
                </c:pt>
                <c:pt idx="1169">
                  <c:v>1367</c:v>
                </c:pt>
                <c:pt idx="1170">
                  <c:v>1366</c:v>
                </c:pt>
                <c:pt idx="1171">
                  <c:v>1365</c:v>
                </c:pt>
                <c:pt idx="1172">
                  <c:v>1365</c:v>
                </c:pt>
                <c:pt idx="1173">
                  <c:v>1360</c:v>
                </c:pt>
                <c:pt idx="1174">
                  <c:v>1360</c:v>
                </c:pt>
                <c:pt idx="1175">
                  <c:v>1360</c:v>
                </c:pt>
                <c:pt idx="1176">
                  <c:v>1360</c:v>
                </c:pt>
                <c:pt idx="1177">
                  <c:v>1359</c:v>
                </c:pt>
                <c:pt idx="1178">
                  <c:v>1359</c:v>
                </c:pt>
                <c:pt idx="1179">
                  <c:v>1350</c:v>
                </c:pt>
                <c:pt idx="1180">
                  <c:v>1350</c:v>
                </c:pt>
                <c:pt idx="1181">
                  <c:v>1350</c:v>
                </c:pt>
                <c:pt idx="1182">
                  <c:v>1350</c:v>
                </c:pt>
                <c:pt idx="1183">
                  <c:v>1350</c:v>
                </c:pt>
                <c:pt idx="1184">
                  <c:v>1350</c:v>
                </c:pt>
                <c:pt idx="1185">
                  <c:v>1350</c:v>
                </c:pt>
                <c:pt idx="1186">
                  <c:v>1346</c:v>
                </c:pt>
                <c:pt idx="1187">
                  <c:v>1345</c:v>
                </c:pt>
                <c:pt idx="1188">
                  <c:v>1345</c:v>
                </c:pt>
                <c:pt idx="1189">
                  <c:v>1343</c:v>
                </c:pt>
                <c:pt idx="1190">
                  <c:v>1341</c:v>
                </c:pt>
                <c:pt idx="1191">
                  <c:v>1340</c:v>
                </c:pt>
                <c:pt idx="1192">
                  <c:v>1340</c:v>
                </c:pt>
                <c:pt idx="1193">
                  <c:v>1340</c:v>
                </c:pt>
                <c:pt idx="1194">
                  <c:v>1340</c:v>
                </c:pt>
                <c:pt idx="1195">
                  <c:v>1335</c:v>
                </c:pt>
                <c:pt idx="1196">
                  <c:v>1330</c:v>
                </c:pt>
                <c:pt idx="1197">
                  <c:v>1330</c:v>
                </c:pt>
                <c:pt idx="1198">
                  <c:v>1330</c:v>
                </c:pt>
                <c:pt idx="1199">
                  <c:v>1330</c:v>
                </c:pt>
                <c:pt idx="1200">
                  <c:v>1326</c:v>
                </c:pt>
                <c:pt idx="1201">
                  <c:v>1326</c:v>
                </c:pt>
                <c:pt idx="1202">
                  <c:v>1325</c:v>
                </c:pt>
                <c:pt idx="1203">
                  <c:v>1325</c:v>
                </c:pt>
                <c:pt idx="1204">
                  <c:v>1320</c:v>
                </c:pt>
                <c:pt idx="1205">
                  <c:v>1320</c:v>
                </c:pt>
                <c:pt idx="1206">
                  <c:v>1320</c:v>
                </c:pt>
                <c:pt idx="1207">
                  <c:v>1320</c:v>
                </c:pt>
                <c:pt idx="1208">
                  <c:v>1320</c:v>
                </c:pt>
                <c:pt idx="1209">
                  <c:v>1315</c:v>
                </c:pt>
                <c:pt idx="1210">
                  <c:v>1314</c:v>
                </c:pt>
                <c:pt idx="1211">
                  <c:v>1310</c:v>
                </c:pt>
                <c:pt idx="1212">
                  <c:v>1310</c:v>
                </c:pt>
                <c:pt idx="1213">
                  <c:v>1309</c:v>
                </c:pt>
                <c:pt idx="1214">
                  <c:v>1305</c:v>
                </c:pt>
                <c:pt idx="1215">
                  <c:v>1305</c:v>
                </c:pt>
                <c:pt idx="1216">
                  <c:v>1304</c:v>
                </c:pt>
                <c:pt idx="1217">
                  <c:v>1303</c:v>
                </c:pt>
                <c:pt idx="1218">
                  <c:v>1300</c:v>
                </c:pt>
                <c:pt idx="1219">
                  <c:v>1300</c:v>
                </c:pt>
                <c:pt idx="1220">
                  <c:v>1300</c:v>
                </c:pt>
                <c:pt idx="1221">
                  <c:v>1300</c:v>
                </c:pt>
                <c:pt idx="1222">
                  <c:v>1300</c:v>
                </c:pt>
                <c:pt idx="1223">
                  <c:v>1300</c:v>
                </c:pt>
                <c:pt idx="1224">
                  <c:v>1297</c:v>
                </c:pt>
                <c:pt idx="1225">
                  <c:v>1294</c:v>
                </c:pt>
                <c:pt idx="1226">
                  <c:v>1290</c:v>
                </c:pt>
                <c:pt idx="1227">
                  <c:v>1290</c:v>
                </c:pt>
                <c:pt idx="1228">
                  <c:v>1290</c:v>
                </c:pt>
                <c:pt idx="1229">
                  <c:v>1290</c:v>
                </c:pt>
                <c:pt idx="1230">
                  <c:v>1290</c:v>
                </c:pt>
                <c:pt idx="1231">
                  <c:v>1288</c:v>
                </c:pt>
                <c:pt idx="1232">
                  <c:v>1285</c:v>
                </c:pt>
                <c:pt idx="1233">
                  <c:v>1285</c:v>
                </c:pt>
                <c:pt idx="1234">
                  <c:v>1285</c:v>
                </c:pt>
                <c:pt idx="1235">
                  <c:v>1285</c:v>
                </c:pt>
                <c:pt idx="1236">
                  <c:v>1284</c:v>
                </c:pt>
                <c:pt idx="1237">
                  <c:v>1280</c:v>
                </c:pt>
                <c:pt idx="1238">
                  <c:v>1280</c:v>
                </c:pt>
                <c:pt idx="1239">
                  <c:v>1280</c:v>
                </c:pt>
                <c:pt idx="1240">
                  <c:v>1280</c:v>
                </c:pt>
                <c:pt idx="1241">
                  <c:v>1280</c:v>
                </c:pt>
                <c:pt idx="1242">
                  <c:v>1276</c:v>
                </c:pt>
                <c:pt idx="1243">
                  <c:v>1275</c:v>
                </c:pt>
                <c:pt idx="1244">
                  <c:v>1275</c:v>
                </c:pt>
                <c:pt idx="1245">
                  <c:v>1270</c:v>
                </c:pt>
                <c:pt idx="1246">
                  <c:v>1270</c:v>
                </c:pt>
                <c:pt idx="1247">
                  <c:v>1270</c:v>
                </c:pt>
                <c:pt idx="1248">
                  <c:v>1270</c:v>
                </c:pt>
                <c:pt idx="1249">
                  <c:v>1269</c:v>
                </c:pt>
                <c:pt idx="1250">
                  <c:v>1265</c:v>
                </c:pt>
                <c:pt idx="1251">
                  <c:v>1265</c:v>
                </c:pt>
                <c:pt idx="1252">
                  <c:v>1265</c:v>
                </c:pt>
                <c:pt idx="1253">
                  <c:v>1262</c:v>
                </c:pt>
                <c:pt idx="1254">
                  <c:v>1262</c:v>
                </c:pt>
                <c:pt idx="1255">
                  <c:v>1261</c:v>
                </c:pt>
                <c:pt idx="1256">
                  <c:v>1260</c:v>
                </c:pt>
                <c:pt idx="1257">
                  <c:v>1260</c:v>
                </c:pt>
                <c:pt idx="1258">
                  <c:v>1260</c:v>
                </c:pt>
                <c:pt idx="1259">
                  <c:v>1255</c:v>
                </c:pt>
                <c:pt idx="1260">
                  <c:v>1255</c:v>
                </c:pt>
                <c:pt idx="1261">
                  <c:v>1250</c:v>
                </c:pt>
                <c:pt idx="1262">
                  <c:v>1250</c:v>
                </c:pt>
                <c:pt idx="1263">
                  <c:v>1246</c:v>
                </c:pt>
                <c:pt idx="1264">
                  <c:v>1246</c:v>
                </c:pt>
                <c:pt idx="1265">
                  <c:v>1245</c:v>
                </c:pt>
                <c:pt idx="1266">
                  <c:v>1244.5</c:v>
                </c:pt>
                <c:pt idx="1267">
                  <c:v>1243</c:v>
                </c:pt>
                <c:pt idx="1268">
                  <c:v>1242</c:v>
                </c:pt>
                <c:pt idx="1269">
                  <c:v>1241</c:v>
                </c:pt>
                <c:pt idx="1270">
                  <c:v>1240</c:v>
                </c:pt>
                <c:pt idx="1271">
                  <c:v>1240</c:v>
                </c:pt>
                <c:pt idx="1272">
                  <c:v>1240</c:v>
                </c:pt>
                <c:pt idx="1273">
                  <c:v>1240</c:v>
                </c:pt>
                <c:pt idx="1274">
                  <c:v>1230</c:v>
                </c:pt>
                <c:pt idx="1275">
                  <c:v>1230</c:v>
                </c:pt>
                <c:pt idx="1276">
                  <c:v>1230</c:v>
                </c:pt>
                <c:pt idx="1277">
                  <c:v>1227</c:v>
                </c:pt>
                <c:pt idx="1278">
                  <c:v>1227</c:v>
                </c:pt>
                <c:pt idx="1279">
                  <c:v>1225</c:v>
                </c:pt>
                <c:pt idx="1280">
                  <c:v>1225</c:v>
                </c:pt>
                <c:pt idx="1281">
                  <c:v>1225</c:v>
                </c:pt>
                <c:pt idx="1282">
                  <c:v>1225</c:v>
                </c:pt>
                <c:pt idx="1283">
                  <c:v>1223</c:v>
                </c:pt>
                <c:pt idx="1284">
                  <c:v>1221</c:v>
                </c:pt>
                <c:pt idx="1285">
                  <c:v>1220</c:v>
                </c:pt>
                <c:pt idx="1286">
                  <c:v>1220</c:v>
                </c:pt>
                <c:pt idx="1287">
                  <c:v>1220</c:v>
                </c:pt>
                <c:pt idx="1288">
                  <c:v>1220</c:v>
                </c:pt>
                <c:pt idx="1289">
                  <c:v>1220</c:v>
                </c:pt>
                <c:pt idx="1290">
                  <c:v>1216</c:v>
                </c:pt>
                <c:pt idx="1291">
                  <c:v>1215</c:v>
                </c:pt>
                <c:pt idx="1292">
                  <c:v>1210</c:v>
                </c:pt>
                <c:pt idx="1293">
                  <c:v>1210</c:v>
                </c:pt>
                <c:pt idx="1294">
                  <c:v>1210</c:v>
                </c:pt>
                <c:pt idx="1295">
                  <c:v>1208</c:v>
                </c:pt>
                <c:pt idx="1296">
                  <c:v>1205</c:v>
                </c:pt>
                <c:pt idx="1297">
                  <c:v>1205</c:v>
                </c:pt>
                <c:pt idx="1298">
                  <c:v>1203</c:v>
                </c:pt>
                <c:pt idx="1299">
                  <c:v>1201</c:v>
                </c:pt>
                <c:pt idx="1300">
                  <c:v>1200</c:v>
                </c:pt>
                <c:pt idx="1301">
                  <c:v>1200</c:v>
                </c:pt>
                <c:pt idx="1302">
                  <c:v>1200</c:v>
                </c:pt>
                <c:pt idx="1303">
                  <c:v>1200</c:v>
                </c:pt>
                <c:pt idx="1304">
                  <c:v>1199</c:v>
                </c:pt>
                <c:pt idx="1305">
                  <c:v>1198</c:v>
                </c:pt>
                <c:pt idx="1306">
                  <c:v>1198</c:v>
                </c:pt>
                <c:pt idx="1307">
                  <c:v>1197</c:v>
                </c:pt>
                <c:pt idx="1308">
                  <c:v>1190</c:v>
                </c:pt>
                <c:pt idx="1309">
                  <c:v>1190</c:v>
                </c:pt>
                <c:pt idx="1310">
                  <c:v>1190</c:v>
                </c:pt>
                <c:pt idx="1311">
                  <c:v>1190</c:v>
                </c:pt>
                <c:pt idx="1312">
                  <c:v>1190</c:v>
                </c:pt>
                <c:pt idx="1313">
                  <c:v>1188</c:v>
                </c:pt>
                <c:pt idx="1314">
                  <c:v>1187</c:v>
                </c:pt>
                <c:pt idx="1315">
                  <c:v>1186</c:v>
                </c:pt>
                <c:pt idx="1316">
                  <c:v>1186</c:v>
                </c:pt>
                <c:pt idx="1317">
                  <c:v>1185</c:v>
                </c:pt>
                <c:pt idx="1318">
                  <c:v>1185</c:v>
                </c:pt>
                <c:pt idx="1319">
                  <c:v>1175</c:v>
                </c:pt>
                <c:pt idx="1320">
                  <c:v>1175</c:v>
                </c:pt>
                <c:pt idx="1321">
                  <c:v>1175</c:v>
                </c:pt>
                <c:pt idx="1322">
                  <c:v>1174.25</c:v>
                </c:pt>
                <c:pt idx="1323">
                  <c:v>1174</c:v>
                </c:pt>
                <c:pt idx="1324">
                  <c:v>1174</c:v>
                </c:pt>
                <c:pt idx="1325">
                  <c:v>1171</c:v>
                </c:pt>
                <c:pt idx="1326">
                  <c:v>1170</c:v>
                </c:pt>
                <c:pt idx="1327">
                  <c:v>1170</c:v>
                </c:pt>
                <c:pt idx="1328">
                  <c:v>1170</c:v>
                </c:pt>
                <c:pt idx="1329">
                  <c:v>1167</c:v>
                </c:pt>
                <c:pt idx="1330">
                  <c:v>1167</c:v>
                </c:pt>
                <c:pt idx="1331">
                  <c:v>1166.5</c:v>
                </c:pt>
                <c:pt idx="1332">
                  <c:v>1165</c:v>
                </c:pt>
                <c:pt idx="1333">
                  <c:v>1165</c:v>
                </c:pt>
                <c:pt idx="1334">
                  <c:v>1160</c:v>
                </c:pt>
                <c:pt idx="1335">
                  <c:v>1160</c:v>
                </c:pt>
                <c:pt idx="1336">
                  <c:v>1160</c:v>
                </c:pt>
                <c:pt idx="1337">
                  <c:v>1160</c:v>
                </c:pt>
                <c:pt idx="1338">
                  <c:v>1160</c:v>
                </c:pt>
                <c:pt idx="1339">
                  <c:v>1157</c:v>
                </c:pt>
                <c:pt idx="1340">
                  <c:v>1155</c:v>
                </c:pt>
                <c:pt idx="1341">
                  <c:v>1155</c:v>
                </c:pt>
                <c:pt idx="1342">
                  <c:v>1153</c:v>
                </c:pt>
                <c:pt idx="1343">
                  <c:v>1152</c:v>
                </c:pt>
                <c:pt idx="1344">
                  <c:v>1150</c:v>
                </c:pt>
                <c:pt idx="1345">
                  <c:v>1150</c:v>
                </c:pt>
                <c:pt idx="1346">
                  <c:v>1150</c:v>
                </c:pt>
                <c:pt idx="1347">
                  <c:v>1150</c:v>
                </c:pt>
                <c:pt idx="1348">
                  <c:v>1150</c:v>
                </c:pt>
                <c:pt idx="1349">
                  <c:v>1149</c:v>
                </c:pt>
                <c:pt idx="1350">
                  <c:v>1148</c:v>
                </c:pt>
                <c:pt idx="1351">
                  <c:v>1145</c:v>
                </c:pt>
                <c:pt idx="1352">
                  <c:v>1145</c:v>
                </c:pt>
                <c:pt idx="1353">
                  <c:v>1144</c:v>
                </c:pt>
                <c:pt idx="1354">
                  <c:v>1141</c:v>
                </c:pt>
                <c:pt idx="1355">
                  <c:v>1140</c:v>
                </c:pt>
                <c:pt idx="1356">
                  <c:v>1140</c:v>
                </c:pt>
                <c:pt idx="1357">
                  <c:v>1140</c:v>
                </c:pt>
                <c:pt idx="1358">
                  <c:v>1140</c:v>
                </c:pt>
                <c:pt idx="1359">
                  <c:v>1140</c:v>
                </c:pt>
                <c:pt idx="1360">
                  <c:v>1140</c:v>
                </c:pt>
                <c:pt idx="1361">
                  <c:v>1140</c:v>
                </c:pt>
                <c:pt idx="1362">
                  <c:v>1135</c:v>
                </c:pt>
                <c:pt idx="1363">
                  <c:v>1135</c:v>
                </c:pt>
                <c:pt idx="1364">
                  <c:v>1135</c:v>
                </c:pt>
                <c:pt idx="1365">
                  <c:v>1135</c:v>
                </c:pt>
                <c:pt idx="1366">
                  <c:v>1132</c:v>
                </c:pt>
                <c:pt idx="1367">
                  <c:v>1131</c:v>
                </c:pt>
                <c:pt idx="1368">
                  <c:v>1130</c:v>
                </c:pt>
                <c:pt idx="1369">
                  <c:v>1130</c:v>
                </c:pt>
                <c:pt idx="1370">
                  <c:v>1130</c:v>
                </c:pt>
                <c:pt idx="1371">
                  <c:v>1125</c:v>
                </c:pt>
                <c:pt idx="1372">
                  <c:v>1125</c:v>
                </c:pt>
                <c:pt idx="1373">
                  <c:v>1123</c:v>
                </c:pt>
                <c:pt idx="1374">
                  <c:v>1120</c:v>
                </c:pt>
                <c:pt idx="1375">
                  <c:v>1120</c:v>
                </c:pt>
                <c:pt idx="1376">
                  <c:v>1120</c:v>
                </c:pt>
                <c:pt idx="1377">
                  <c:v>1118</c:v>
                </c:pt>
                <c:pt idx="1378">
                  <c:v>1115</c:v>
                </c:pt>
                <c:pt idx="1379">
                  <c:v>1110</c:v>
                </c:pt>
                <c:pt idx="1380">
                  <c:v>1110</c:v>
                </c:pt>
                <c:pt idx="1381">
                  <c:v>1110</c:v>
                </c:pt>
                <c:pt idx="1382">
                  <c:v>1108</c:v>
                </c:pt>
                <c:pt idx="1383">
                  <c:v>1107</c:v>
                </c:pt>
                <c:pt idx="1384">
                  <c:v>1103</c:v>
                </c:pt>
                <c:pt idx="1385">
                  <c:v>1103</c:v>
                </c:pt>
                <c:pt idx="1386">
                  <c:v>1102</c:v>
                </c:pt>
                <c:pt idx="1387">
                  <c:v>1100</c:v>
                </c:pt>
                <c:pt idx="1388">
                  <c:v>1100</c:v>
                </c:pt>
                <c:pt idx="1389">
                  <c:v>1100</c:v>
                </c:pt>
                <c:pt idx="1390">
                  <c:v>1100</c:v>
                </c:pt>
                <c:pt idx="1391">
                  <c:v>1095</c:v>
                </c:pt>
                <c:pt idx="1392">
                  <c:v>1095</c:v>
                </c:pt>
                <c:pt idx="1393">
                  <c:v>1095</c:v>
                </c:pt>
                <c:pt idx="1394">
                  <c:v>1094</c:v>
                </c:pt>
                <c:pt idx="1395">
                  <c:v>1090</c:v>
                </c:pt>
                <c:pt idx="1396">
                  <c:v>1090</c:v>
                </c:pt>
                <c:pt idx="1397">
                  <c:v>1090</c:v>
                </c:pt>
                <c:pt idx="1398">
                  <c:v>1090</c:v>
                </c:pt>
                <c:pt idx="1399">
                  <c:v>1080</c:v>
                </c:pt>
                <c:pt idx="1400">
                  <c:v>1080</c:v>
                </c:pt>
                <c:pt idx="1401">
                  <c:v>1080</c:v>
                </c:pt>
                <c:pt idx="1402">
                  <c:v>1080</c:v>
                </c:pt>
                <c:pt idx="1403">
                  <c:v>1079</c:v>
                </c:pt>
                <c:pt idx="1404">
                  <c:v>1077</c:v>
                </c:pt>
                <c:pt idx="1405">
                  <c:v>1077</c:v>
                </c:pt>
                <c:pt idx="1406">
                  <c:v>1077</c:v>
                </c:pt>
                <c:pt idx="1407">
                  <c:v>1075</c:v>
                </c:pt>
                <c:pt idx="1408">
                  <c:v>1075</c:v>
                </c:pt>
                <c:pt idx="1409">
                  <c:v>1074</c:v>
                </c:pt>
                <c:pt idx="1410">
                  <c:v>1070</c:v>
                </c:pt>
                <c:pt idx="1411">
                  <c:v>1070</c:v>
                </c:pt>
                <c:pt idx="1412">
                  <c:v>1070</c:v>
                </c:pt>
                <c:pt idx="1413">
                  <c:v>1070</c:v>
                </c:pt>
                <c:pt idx="1414">
                  <c:v>1070</c:v>
                </c:pt>
                <c:pt idx="1415">
                  <c:v>1067</c:v>
                </c:pt>
                <c:pt idx="1416">
                  <c:v>1066</c:v>
                </c:pt>
                <c:pt idx="1417">
                  <c:v>1064</c:v>
                </c:pt>
                <c:pt idx="1418">
                  <c:v>1062</c:v>
                </c:pt>
                <c:pt idx="1419">
                  <c:v>1062</c:v>
                </c:pt>
                <c:pt idx="1420">
                  <c:v>1060</c:v>
                </c:pt>
                <c:pt idx="1421">
                  <c:v>1060</c:v>
                </c:pt>
                <c:pt idx="1422">
                  <c:v>1060</c:v>
                </c:pt>
                <c:pt idx="1423">
                  <c:v>1058</c:v>
                </c:pt>
                <c:pt idx="1424">
                  <c:v>1055</c:v>
                </c:pt>
                <c:pt idx="1425">
                  <c:v>1055</c:v>
                </c:pt>
                <c:pt idx="1426">
                  <c:v>1053</c:v>
                </c:pt>
                <c:pt idx="1427">
                  <c:v>1050</c:v>
                </c:pt>
                <c:pt idx="1428">
                  <c:v>1050</c:v>
                </c:pt>
                <c:pt idx="1429">
                  <c:v>1050</c:v>
                </c:pt>
                <c:pt idx="1430">
                  <c:v>1047</c:v>
                </c:pt>
                <c:pt idx="1431">
                  <c:v>1045</c:v>
                </c:pt>
                <c:pt idx="1432">
                  <c:v>1045</c:v>
                </c:pt>
                <c:pt idx="1433">
                  <c:v>1045</c:v>
                </c:pt>
                <c:pt idx="1434">
                  <c:v>1045</c:v>
                </c:pt>
                <c:pt idx="1435">
                  <c:v>1045</c:v>
                </c:pt>
                <c:pt idx="1436">
                  <c:v>1040</c:v>
                </c:pt>
                <c:pt idx="1437">
                  <c:v>1040</c:v>
                </c:pt>
                <c:pt idx="1438">
                  <c:v>1040</c:v>
                </c:pt>
                <c:pt idx="1439">
                  <c:v>1040</c:v>
                </c:pt>
                <c:pt idx="1440">
                  <c:v>1040</c:v>
                </c:pt>
                <c:pt idx="1441">
                  <c:v>1040</c:v>
                </c:pt>
                <c:pt idx="1442">
                  <c:v>1037.5999999999999</c:v>
                </c:pt>
                <c:pt idx="1443">
                  <c:v>1035</c:v>
                </c:pt>
                <c:pt idx="1444">
                  <c:v>1035</c:v>
                </c:pt>
                <c:pt idx="1445">
                  <c:v>1035</c:v>
                </c:pt>
                <c:pt idx="1446">
                  <c:v>1035</c:v>
                </c:pt>
                <c:pt idx="1447">
                  <c:v>1035</c:v>
                </c:pt>
                <c:pt idx="1448">
                  <c:v>1034</c:v>
                </c:pt>
                <c:pt idx="1449">
                  <c:v>1034</c:v>
                </c:pt>
                <c:pt idx="1450">
                  <c:v>1033</c:v>
                </c:pt>
                <c:pt idx="1451">
                  <c:v>1032</c:v>
                </c:pt>
                <c:pt idx="1452">
                  <c:v>1025</c:v>
                </c:pt>
                <c:pt idx="1453">
                  <c:v>1025</c:v>
                </c:pt>
                <c:pt idx="1454">
                  <c:v>1025</c:v>
                </c:pt>
                <c:pt idx="1455">
                  <c:v>1022</c:v>
                </c:pt>
                <c:pt idx="1456">
                  <c:v>1022</c:v>
                </c:pt>
                <c:pt idx="1457">
                  <c:v>1020</c:v>
                </c:pt>
                <c:pt idx="1458">
                  <c:v>1020</c:v>
                </c:pt>
                <c:pt idx="1459">
                  <c:v>1016</c:v>
                </c:pt>
                <c:pt idx="1460">
                  <c:v>1015</c:v>
                </c:pt>
                <c:pt idx="1461">
                  <c:v>1015</c:v>
                </c:pt>
                <c:pt idx="1462">
                  <c:v>1015</c:v>
                </c:pt>
                <c:pt idx="1463">
                  <c:v>1012</c:v>
                </c:pt>
                <c:pt idx="1464">
                  <c:v>1010</c:v>
                </c:pt>
                <c:pt idx="1465">
                  <c:v>1010</c:v>
                </c:pt>
                <c:pt idx="1466">
                  <c:v>1010</c:v>
                </c:pt>
                <c:pt idx="1467">
                  <c:v>1010</c:v>
                </c:pt>
                <c:pt idx="1468">
                  <c:v>1010</c:v>
                </c:pt>
                <c:pt idx="1469">
                  <c:v>1005</c:v>
                </c:pt>
                <c:pt idx="1470">
                  <c:v>1005</c:v>
                </c:pt>
                <c:pt idx="1471">
                  <c:v>1005</c:v>
                </c:pt>
                <c:pt idx="1472">
                  <c:v>1003</c:v>
                </c:pt>
                <c:pt idx="1473">
                  <c:v>1000</c:v>
                </c:pt>
                <c:pt idx="1474">
                  <c:v>1000</c:v>
                </c:pt>
                <c:pt idx="1475">
                  <c:v>1000</c:v>
                </c:pt>
                <c:pt idx="1476">
                  <c:v>1000</c:v>
                </c:pt>
                <c:pt idx="1477">
                  <c:v>1000</c:v>
                </c:pt>
                <c:pt idx="1478">
                  <c:v>1000</c:v>
                </c:pt>
                <c:pt idx="1479">
                  <c:v>1000</c:v>
                </c:pt>
                <c:pt idx="1480">
                  <c:v>1000</c:v>
                </c:pt>
                <c:pt idx="1481">
                  <c:v>1000</c:v>
                </c:pt>
                <c:pt idx="1482">
                  <c:v>999</c:v>
                </c:pt>
                <c:pt idx="1483">
                  <c:v>997</c:v>
                </c:pt>
                <c:pt idx="1484">
                  <c:v>995</c:v>
                </c:pt>
                <c:pt idx="1485">
                  <c:v>995</c:v>
                </c:pt>
                <c:pt idx="1486">
                  <c:v>995</c:v>
                </c:pt>
                <c:pt idx="1487">
                  <c:v>995</c:v>
                </c:pt>
                <c:pt idx="1488">
                  <c:v>994</c:v>
                </c:pt>
                <c:pt idx="1489">
                  <c:v>994</c:v>
                </c:pt>
                <c:pt idx="1490">
                  <c:v>991</c:v>
                </c:pt>
                <c:pt idx="1491">
                  <c:v>990</c:v>
                </c:pt>
                <c:pt idx="1492">
                  <c:v>989</c:v>
                </c:pt>
                <c:pt idx="1493">
                  <c:v>988</c:v>
                </c:pt>
                <c:pt idx="1494">
                  <c:v>987</c:v>
                </c:pt>
                <c:pt idx="1495">
                  <c:v>987</c:v>
                </c:pt>
                <c:pt idx="1496">
                  <c:v>986</c:v>
                </c:pt>
                <c:pt idx="1497">
                  <c:v>985</c:v>
                </c:pt>
                <c:pt idx="1498">
                  <c:v>983</c:v>
                </c:pt>
                <c:pt idx="1499">
                  <c:v>980</c:v>
                </c:pt>
                <c:pt idx="1500">
                  <c:v>980</c:v>
                </c:pt>
                <c:pt idx="1501">
                  <c:v>980</c:v>
                </c:pt>
                <c:pt idx="1502">
                  <c:v>980</c:v>
                </c:pt>
                <c:pt idx="1503">
                  <c:v>980</c:v>
                </c:pt>
                <c:pt idx="1504">
                  <c:v>980</c:v>
                </c:pt>
                <c:pt idx="1505">
                  <c:v>980</c:v>
                </c:pt>
                <c:pt idx="1506">
                  <c:v>980</c:v>
                </c:pt>
                <c:pt idx="1507">
                  <c:v>980</c:v>
                </c:pt>
                <c:pt idx="1508">
                  <c:v>979</c:v>
                </c:pt>
                <c:pt idx="1509">
                  <c:v>977</c:v>
                </c:pt>
                <c:pt idx="1510">
                  <c:v>975</c:v>
                </c:pt>
                <c:pt idx="1511">
                  <c:v>975</c:v>
                </c:pt>
                <c:pt idx="1512">
                  <c:v>973</c:v>
                </c:pt>
                <c:pt idx="1513">
                  <c:v>972</c:v>
                </c:pt>
                <c:pt idx="1514">
                  <c:v>972</c:v>
                </c:pt>
                <c:pt idx="1515">
                  <c:v>970</c:v>
                </c:pt>
                <c:pt idx="1516">
                  <c:v>970</c:v>
                </c:pt>
                <c:pt idx="1517">
                  <c:v>970</c:v>
                </c:pt>
                <c:pt idx="1518">
                  <c:v>969</c:v>
                </c:pt>
                <c:pt idx="1519">
                  <c:v>967</c:v>
                </c:pt>
                <c:pt idx="1520">
                  <c:v>965</c:v>
                </c:pt>
                <c:pt idx="1521">
                  <c:v>965</c:v>
                </c:pt>
                <c:pt idx="1522">
                  <c:v>965</c:v>
                </c:pt>
                <c:pt idx="1523">
                  <c:v>965</c:v>
                </c:pt>
                <c:pt idx="1524">
                  <c:v>963</c:v>
                </c:pt>
                <c:pt idx="1525">
                  <c:v>962</c:v>
                </c:pt>
                <c:pt idx="1526">
                  <c:v>960</c:v>
                </c:pt>
                <c:pt idx="1527">
                  <c:v>960</c:v>
                </c:pt>
                <c:pt idx="1528">
                  <c:v>960</c:v>
                </c:pt>
                <c:pt idx="1529">
                  <c:v>960</c:v>
                </c:pt>
                <c:pt idx="1530">
                  <c:v>960</c:v>
                </c:pt>
                <c:pt idx="1531">
                  <c:v>959</c:v>
                </c:pt>
                <c:pt idx="1532">
                  <c:v>959</c:v>
                </c:pt>
                <c:pt idx="1533">
                  <c:v>959</c:v>
                </c:pt>
                <c:pt idx="1534">
                  <c:v>958</c:v>
                </c:pt>
                <c:pt idx="1535">
                  <c:v>957</c:v>
                </c:pt>
                <c:pt idx="1536">
                  <c:v>955</c:v>
                </c:pt>
                <c:pt idx="1537">
                  <c:v>955</c:v>
                </c:pt>
                <c:pt idx="1538">
                  <c:v>955</c:v>
                </c:pt>
                <c:pt idx="1539">
                  <c:v>950</c:v>
                </c:pt>
                <c:pt idx="1540">
                  <c:v>950</c:v>
                </c:pt>
                <c:pt idx="1541">
                  <c:v>950</c:v>
                </c:pt>
                <c:pt idx="1542">
                  <c:v>950</c:v>
                </c:pt>
                <c:pt idx="1543">
                  <c:v>950</c:v>
                </c:pt>
                <c:pt idx="1544">
                  <c:v>950</c:v>
                </c:pt>
                <c:pt idx="1545">
                  <c:v>950</c:v>
                </c:pt>
                <c:pt idx="1546">
                  <c:v>950</c:v>
                </c:pt>
                <c:pt idx="1547">
                  <c:v>950</c:v>
                </c:pt>
                <c:pt idx="1548">
                  <c:v>950</c:v>
                </c:pt>
                <c:pt idx="1549">
                  <c:v>949</c:v>
                </c:pt>
                <c:pt idx="1550">
                  <c:v>945</c:v>
                </c:pt>
                <c:pt idx="1551">
                  <c:v>945</c:v>
                </c:pt>
                <c:pt idx="1552">
                  <c:v>945</c:v>
                </c:pt>
                <c:pt idx="1553">
                  <c:v>945</c:v>
                </c:pt>
                <c:pt idx="1554">
                  <c:v>944</c:v>
                </c:pt>
                <c:pt idx="1555">
                  <c:v>940</c:v>
                </c:pt>
                <c:pt idx="1556">
                  <c:v>940</c:v>
                </c:pt>
                <c:pt idx="1557">
                  <c:v>940</c:v>
                </c:pt>
                <c:pt idx="1558">
                  <c:v>939</c:v>
                </c:pt>
                <c:pt idx="1559">
                  <c:v>938</c:v>
                </c:pt>
                <c:pt idx="1560">
                  <c:v>935</c:v>
                </c:pt>
                <c:pt idx="1561">
                  <c:v>935</c:v>
                </c:pt>
                <c:pt idx="1562">
                  <c:v>935</c:v>
                </c:pt>
                <c:pt idx="1563">
                  <c:v>932</c:v>
                </c:pt>
                <c:pt idx="1564">
                  <c:v>931</c:v>
                </c:pt>
                <c:pt idx="1565">
                  <c:v>931</c:v>
                </c:pt>
                <c:pt idx="1566">
                  <c:v>931</c:v>
                </c:pt>
                <c:pt idx="1567">
                  <c:v>930</c:v>
                </c:pt>
                <c:pt idx="1568">
                  <c:v>930</c:v>
                </c:pt>
                <c:pt idx="1569">
                  <c:v>930</c:v>
                </c:pt>
                <c:pt idx="1570">
                  <c:v>930</c:v>
                </c:pt>
                <c:pt idx="1571">
                  <c:v>930</c:v>
                </c:pt>
                <c:pt idx="1572">
                  <c:v>930</c:v>
                </c:pt>
                <c:pt idx="1573">
                  <c:v>930</c:v>
                </c:pt>
                <c:pt idx="1574">
                  <c:v>930</c:v>
                </c:pt>
                <c:pt idx="1575">
                  <c:v>930</c:v>
                </c:pt>
                <c:pt idx="1576">
                  <c:v>930</c:v>
                </c:pt>
                <c:pt idx="1577">
                  <c:v>930</c:v>
                </c:pt>
                <c:pt idx="1578">
                  <c:v>930</c:v>
                </c:pt>
                <c:pt idx="1579">
                  <c:v>930</c:v>
                </c:pt>
                <c:pt idx="1580">
                  <c:v>925</c:v>
                </c:pt>
                <c:pt idx="1581">
                  <c:v>925</c:v>
                </c:pt>
                <c:pt idx="1582">
                  <c:v>924</c:v>
                </c:pt>
                <c:pt idx="1583">
                  <c:v>922.5</c:v>
                </c:pt>
                <c:pt idx="1584">
                  <c:v>920</c:v>
                </c:pt>
                <c:pt idx="1585">
                  <c:v>920</c:v>
                </c:pt>
                <c:pt idx="1586">
                  <c:v>918</c:v>
                </c:pt>
                <c:pt idx="1587">
                  <c:v>918</c:v>
                </c:pt>
                <c:pt idx="1588">
                  <c:v>916</c:v>
                </c:pt>
                <c:pt idx="1589">
                  <c:v>915</c:v>
                </c:pt>
                <c:pt idx="1590">
                  <c:v>914</c:v>
                </c:pt>
                <c:pt idx="1591">
                  <c:v>913</c:v>
                </c:pt>
                <c:pt idx="1592">
                  <c:v>912</c:v>
                </c:pt>
                <c:pt idx="1593">
                  <c:v>910</c:v>
                </c:pt>
                <c:pt idx="1594">
                  <c:v>906</c:v>
                </c:pt>
                <c:pt idx="1595">
                  <c:v>906</c:v>
                </c:pt>
                <c:pt idx="1596">
                  <c:v>906</c:v>
                </c:pt>
                <c:pt idx="1597">
                  <c:v>905</c:v>
                </c:pt>
                <c:pt idx="1598">
                  <c:v>905</c:v>
                </c:pt>
                <c:pt idx="1599">
                  <c:v>905</c:v>
                </c:pt>
                <c:pt idx="1600">
                  <c:v>905</c:v>
                </c:pt>
                <c:pt idx="1601">
                  <c:v>905</c:v>
                </c:pt>
                <c:pt idx="1602">
                  <c:v>904</c:v>
                </c:pt>
                <c:pt idx="1603">
                  <c:v>904</c:v>
                </c:pt>
                <c:pt idx="1604">
                  <c:v>904</c:v>
                </c:pt>
                <c:pt idx="1605">
                  <c:v>902</c:v>
                </c:pt>
                <c:pt idx="1606">
                  <c:v>901</c:v>
                </c:pt>
                <c:pt idx="1607">
                  <c:v>900</c:v>
                </c:pt>
                <c:pt idx="1608">
                  <c:v>898</c:v>
                </c:pt>
                <c:pt idx="1609">
                  <c:v>895</c:v>
                </c:pt>
                <c:pt idx="1610">
                  <c:v>895</c:v>
                </c:pt>
                <c:pt idx="1611">
                  <c:v>895</c:v>
                </c:pt>
                <c:pt idx="1612">
                  <c:v>895</c:v>
                </c:pt>
                <c:pt idx="1613">
                  <c:v>895</c:v>
                </c:pt>
                <c:pt idx="1614">
                  <c:v>895</c:v>
                </c:pt>
                <c:pt idx="1615">
                  <c:v>895</c:v>
                </c:pt>
                <c:pt idx="1616">
                  <c:v>895</c:v>
                </c:pt>
                <c:pt idx="1617">
                  <c:v>894</c:v>
                </c:pt>
                <c:pt idx="1618">
                  <c:v>893</c:v>
                </c:pt>
                <c:pt idx="1619">
                  <c:v>892</c:v>
                </c:pt>
                <c:pt idx="1620">
                  <c:v>890</c:v>
                </c:pt>
                <c:pt idx="1621">
                  <c:v>890</c:v>
                </c:pt>
                <c:pt idx="1622">
                  <c:v>890</c:v>
                </c:pt>
                <c:pt idx="1623">
                  <c:v>890</c:v>
                </c:pt>
                <c:pt idx="1624">
                  <c:v>889</c:v>
                </c:pt>
                <c:pt idx="1625">
                  <c:v>886</c:v>
                </c:pt>
                <c:pt idx="1626">
                  <c:v>885</c:v>
                </c:pt>
                <c:pt idx="1627">
                  <c:v>883</c:v>
                </c:pt>
                <c:pt idx="1628">
                  <c:v>880</c:v>
                </c:pt>
                <c:pt idx="1629">
                  <c:v>880</c:v>
                </c:pt>
                <c:pt idx="1630">
                  <c:v>880</c:v>
                </c:pt>
                <c:pt idx="1631">
                  <c:v>880</c:v>
                </c:pt>
                <c:pt idx="1632">
                  <c:v>880</c:v>
                </c:pt>
                <c:pt idx="1633">
                  <c:v>880</c:v>
                </c:pt>
                <c:pt idx="1634">
                  <c:v>875</c:v>
                </c:pt>
                <c:pt idx="1635">
                  <c:v>872</c:v>
                </c:pt>
                <c:pt idx="1636">
                  <c:v>870</c:v>
                </c:pt>
                <c:pt idx="1637">
                  <c:v>870</c:v>
                </c:pt>
                <c:pt idx="1638">
                  <c:v>870</c:v>
                </c:pt>
                <c:pt idx="1639">
                  <c:v>870</c:v>
                </c:pt>
                <c:pt idx="1640">
                  <c:v>870</c:v>
                </c:pt>
                <c:pt idx="1641">
                  <c:v>870</c:v>
                </c:pt>
                <c:pt idx="1642">
                  <c:v>870</c:v>
                </c:pt>
                <c:pt idx="1643">
                  <c:v>869</c:v>
                </c:pt>
                <c:pt idx="1644">
                  <c:v>869</c:v>
                </c:pt>
                <c:pt idx="1645">
                  <c:v>869</c:v>
                </c:pt>
                <c:pt idx="1646">
                  <c:v>865</c:v>
                </c:pt>
                <c:pt idx="1647">
                  <c:v>865</c:v>
                </c:pt>
                <c:pt idx="1648">
                  <c:v>865</c:v>
                </c:pt>
                <c:pt idx="1649">
                  <c:v>865</c:v>
                </c:pt>
                <c:pt idx="1650">
                  <c:v>864</c:v>
                </c:pt>
                <c:pt idx="1651">
                  <c:v>861</c:v>
                </c:pt>
                <c:pt idx="1652">
                  <c:v>860</c:v>
                </c:pt>
                <c:pt idx="1653">
                  <c:v>860</c:v>
                </c:pt>
                <c:pt idx="1654">
                  <c:v>860</c:v>
                </c:pt>
                <c:pt idx="1655">
                  <c:v>860</c:v>
                </c:pt>
                <c:pt idx="1656">
                  <c:v>859</c:v>
                </c:pt>
                <c:pt idx="1657">
                  <c:v>859</c:v>
                </c:pt>
                <c:pt idx="1658">
                  <c:v>859</c:v>
                </c:pt>
                <c:pt idx="1659">
                  <c:v>858</c:v>
                </c:pt>
                <c:pt idx="1660">
                  <c:v>857</c:v>
                </c:pt>
                <c:pt idx="1661">
                  <c:v>856</c:v>
                </c:pt>
                <c:pt idx="1662">
                  <c:v>853</c:v>
                </c:pt>
                <c:pt idx="1663">
                  <c:v>850</c:v>
                </c:pt>
                <c:pt idx="1664">
                  <c:v>850</c:v>
                </c:pt>
                <c:pt idx="1665">
                  <c:v>850</c:v>
                </c:pt>
                <c:pt idx="1666">
                  <c:v>850</c:v>
                </c:pt>
                <c:pt idx="1667">
                  <c:v>850</c:v>
                </c:pt>
                <c:pt idx="1668">
                  <c:v>850</c:v>
                </c:pt>
                <c:pt idx="1669">
                  <c:v>849</c:v>
                </c:pt>
                <c:pt idx="1670">
                  <c:v>848</c:v>
                </c:pt>
                <c:pt idx="1671">
                  <c:v>846</c:v>
                </c:pt>
                <c:pt idx="1672">
                  <c:v>845</c:v>
                </c:pt>
                <c:pt idx="1673">
                  <c:v>845</c:v>
                </c:pt>
                <c:pt idx="1674">
                  <c:v>844</c:v>
                </c:pt>
                <c:pt idx="1675">
                  <c:v>844</c:v>
                </c:pt>
                <c:pt idx="1676">
                  <c:v>843</c:v>
                </c:pt>
                <c:pt idx="1677">
                  <c:v>842</c:v>
                </c:pt>
                <c:pt idx="1678">
                  <c:v>842</c:v>
                </c:pt>
                <c:pt idx="1679">
                  <c:v>840</c:v>
                </c:pt>
                <c:pt idx="1680">
                  <c:v>840</c:v>
                </c:pt>
                <c:pt idx="1681">
                  <c:v>840</c:v>
                </c:pt>
                <c:pt idx="1682">
                  <c:v>840</c:v>
                </c:pt>
                <c:pt idx="1683">
                  <c:v>836</c:v>
                </c:pt>
                <c:pt idx="1684">
                  <c:v>836</c:v>
                </c:pt>
                <c:pt idx="1685">
                  <c:v>835</c:v>
                </c:pt>
                <c:pt idx="1686">
                  <c:v>835</c:v>
                </c:pt>
                <c:pt idx="1687">
                  <c:v>835</c:v>
                </c:pt>
                <c:pt idx="1688">
                  <c:v>830</c:v>
                </c:pt>
                <c:pt idx="1689">
                  <c:v>830</c:v>
                </c:pt>
                <c:pt idx="1690">
                  <c:v>830</c:v>
                </c:pt>
                <c:pt idx="1691">
                  <c:v>830</c:v>
                </c:pt>
                <c:pt idx="1692">
                  <c:v>830</c:v>
                </c:pt>
                <c:pt idx="1693">
                  <c:v>830</c:v>
                </c:pt>
                <c:pt idx="1694">
                  <c:v>830</c:v>
                </c:pt>
                <c:pt idx="1695">
                  <c:v>830</c:v>
                </c:pt>
                <c:pt idx="1696">
                  <c:v>828</c:v>
                </c:pt>
                <c:pt idx="1697">
                  <c:v>826</c:v>
                </c:pt>
                <c:pt idx="1698">
                  <c:v>826</c:v>
                </c:pt>
                <c:pt idx="1699">
                  <c:v>826</c:v>
                </c:pt>
                <c:pt idx="1700">
                  <c:v>826</c:v>
                </c:pt>
                <c:pt idx="1701">
                  <c:v>825</c:v>
                </c:pt>
                <c:pt idx="1702">
                  <c:v>825</c:v>
                </c:pt>
                <c:pt idx="1703">
                  <c:v>823</c:v>
                </c:pt>
                <c:pt idx="1704">
                  <c:v>820</c:v>
                </c:pt>
                <c:pt idx="1705">
                  <c:v>820</c:v>
                </c:pt>
                <c:pt idx="1706">
                  <c:v>820</c:v>
                </c:pt>
                <c:pt idx="1707">
                  <c:v>817</c:v>
                </c:pt>
                <c:pt idx="1708">
                  <c:v>816</c:v>
                </c:pt>
                <c:pt idx="1709">
                  <c:v>815</c:v>
                </c:pt>
                <c:pt idx="1710">
                  <c:v>815</c:v>
                </c:pt>
                <c:pt idx="1711">
                  <c:v>815</c:v>
                </c:pt>
                <c:pt idx="1712">
                  <c:v>815</c:v>
                </c:pt>
                <c:pt idx="1713">
                  <c:v>813</c:v>
                </c:pt>
                <c:pt idx="1714">
                  <c:v>811</c:v>
                </c:pt>
                <c:pt idx="1715">
                  <c:v>810</c:v>
                </c:pt>
                <c:pt idx="1716">
                  <c:v>810</c:v>
                </c:pt>
                <c:pt idx="1717">
                  <c:v>810</c:v>
                </c:pt>
                <c:pt idx="1718">
                  <c:v>810</c:v>
                </c:pt>
                <c:pt idx="1719">
                  <c:v>810</c:v>
                </c:pt>
                <c:pt idx="1720">
                  <c:v>810</c:v>
                </c:pt>
                <c:pt idx="1721">
                  <c:v>810</c:v>
                </c:pt>
                <c:pt idx="1722">
                  <c:v>809</c:v>
                </c:pt>
                <c:pt idx="1723">
                  <c:v>808</c:v>
                </c:pt>
                <c:pt idx="1724">
                  <c:v>808</c:v>
                </c:pt>
                <c:pt idx="1725">
                  <c:v>806</c:v>
                </c:pt>
                <c:pt idx="1726">
                  <c:v>806</c:v>
                </c:pt>
                <c:pt idx="1727">
                  <c:v>805.9</c:v>
                </c:pt>
                <c:pt idx="1728">
                  <c:v>805</c:v>
                </c:pt>
                <c:pt idx="1729">
                  <c:v>805</c:v>
                </c:pt>
                <c:pt idx="1730">
                  <c:v>805</c:v>
                </c:pt>
                <c:pt idx="1731">
                  <c:v>805</c:v>
                </c:pt>
                <c:pt idx="1732">
                  <c:v>805</c:v>
                </c:pt>
                <c:pt idx="1733">
                  <c:v>803</c:v>
                </c:pt>
                <c:pt idx="1734">
                  <c:v>803</c:v>
                </c:pt>
                <c:pt idx="1735">
                  <c:v>802</c:v>
                </c:pt>
                <c:pt idx="1736">
                  <c:v>800</c:v>
                </c:pt>
                <c:pt idx="1737">
                  <c:v>800</c:v>
                </c:pt>
                <c:pt idx="1738">
                  <c:v>800</c:v>
                </c:pt>
                <c:pt idx="1739">
                  <c:v>800</c:v>
                </c:pt>
                <c:pt idx="1740">
                  <c:v>799</c:v>
                </c:pt>
                <c:pt idx="1741">
                  <c:v>799</c:v>
                </c:pt>
                <c:pt idx="1742">
                  <c:v>795</c:v>
                </c:pt>
                <c:pt idx="1743">
                  <c:v>795</c:v>
                </c:pt>
                <c:pt idx="1744">
                  <c:v>795</c:v>
                </c:pt>
                <c:pt idx="1745">
                  <c:v>795</c:v>
                </c:pt>
                <c:pt idx="1746">
                  <c:v>795</c:v>
                </c:pt>
                <c:pt idx="1747">
                  <c:v>793</c:v>
                </c:pt>
                <c:pt idx="1748">
                  <c:v>792</c:v>
                </c:pt>
                <c:pt idx="1749">
                  <c:v>790</c:v>
                </c:pt>
                <c:pt idx="1750">
                  <c:v>790</c:v>
                </c:pt>
                <c:pt idx="1751">
                  <c:v>789</c:v>
                </c:pt>
                <c:pt idx="1752">
                  <c:v>788</c:v>
                </c:pt>
                <c:pt idx="1753">
                  <c:v>787</c:v>
                </c:pt>
                <c:pt idx="1754">
                  <c:v>785</c:v>
                </c:pt>
                <c:pt idx="1755">
                  <c:v>785</c:v>
                </c:pt>
                <c:pt idx="1756">
                  <c:v>785</c:v>
                </c:pt>
                <c:pt idx="1757">
                  <c:v>783</c:v>
                </c:pt>
                <c:pt idx="1758">
                  <c:v>783</c:v>
                </c:pt>
                <c:pt idx="1759">
                  <c:v>780</c:v>
                </c:pt>
                <c:pt idx="1760">
                  <c:v>780</c:v>
                </c:pt>
                <c:pt idx="1761">
                  <c:v>780</c:v>
                </c:pt>
                <c:pt idx="1762">
                  <c:v>780</c:v>
                </c:pt>
                <c:pt idx="1763">
                  <c:v>780</c:v>
                </c:pt>
                <c:pt idx="1764">
                  <c:v>780</c:v>
                </c:pt>
                <c:pt idx="1765">
                  <c:v>779</c:v>
                </c:pt>
                <c:pt idx="1766">
                  <c:v>776</c:v>
                </c:pt>
                <c:pt idx="1767">
                  <c:v>775</c:v>
                </c:pt>
                <c:pt idx="1768">
                  <c:v>775</c:v>
                </c:pt>
                <c:pt idx="1769">
                  <c:v>775</c:v>
                </c:pt>
                <c:pt idx="1770">
                  <c:v>772</c:v>
                </c:pt>
                <c:pt idx="1771">
                  <c:v>770</c:v>
                </c:pt>
                <c:pt idx="1772">
                  <c:v>770</c:v>
                </c:pt>
                <c:pt idx="1773">
                  <c:v>770</c:v>
                </c:pt>
                <c:pt idx="1774">
                  <c:v>770</c:v>
                </c:pt>
                <c:pt idx="1775">
                  <c:v>769</c:v>
                </c:pt>
                <c:pt idx="1776">
                  <c:v>767</c:v>
                </c:pt>
                <c:pt idx="1777">
                  <c:v>765</c:v>
                </c:pt>
                <c:pt idx="1778">
                  <c:v>764</c:v>
                </c:pt>
                <c:pt idx="1779">
                  <c:v>764</c:v>
                </c:pt>
                <c:pt idx="1780">
                  <c:v>763</c:v>
                </c:pt>
                <c:pt idx="1781">
                  <c:v>760</c:v>
                </c:pt>
                <c:pt idx="1782">
                  <c:v>760</c:v>
                </c:pt>
                <c:pt idx="1783">
                  <c:v>760</c:v>
                </c:pt>
                <c:pt idx="1784">
                  <c:v>760</c:v>
                </c:pt>
                <c:pt idx="1785">
                  <c:v>759</c:v>
                </c:pt>
                <c:pt idx="1786">
                  <c:v>756</c:v>
                </c:pt>
                <c:pt idx="1787">
                  <c:v>756</c:v>
                </c:pt>
                <c:pt idx="1788">
                  <c:v>755</c:v>
                </c:pt>
                <c:pt idx="1789">
                  <c:v>755</c:v>
                </c:pt>
                <c:pt idx="1790">
                  <c:v>755</c:v>
                </c:pt>
                <c:pt idx="1791">
                  <c:v>755</c:v>
                </c:pt>
                <c:pt idx="1792">
                  <c:v>755</c:v>
                </c:pt>
                <c:pt idx="1793">
                  <c:v>755</c:v>
                </c:pt>
                <c:pt idx="1794">
                  <c:v>754</c:v>
                </c:pt>
                <c:pt idx="1795">
                  <c:v>753</c:v>
                </c:pt>
                <c:pt idx="1796">
                  <c:v>753</c:v>
                </c:pt>
                <c:pt idx="1797">
                  <c:v>752</c:v>
                </c:pt>
                <c:pt idx="1798">
                  <c:v>751</c:v>
                </c:pt>
                <c:pt idx="1799">
                  <c:v>751</c:v>
                </c:pt>
                <c:pt idx="1800">
                  <c:v>750</c:v>
                </c:pt>
                <c:pt idx="1801">
                  <c:v>750</c:v>
                </c:pt>
                <c:pt idx="1802">
                  <c:v>750</c:v>
                </c:pt>
                <c:pt idx="1803">
                  <c:v>750</c:v>
                </c:pt>
                <c:pt idx="1804">
                  <c:v>750</c:v>
                </c:pt>
                <c:pt idx="1805">
                  <c:v>750</c:v>
                </c:pt>
                <c:pt idx="1806">
                  <c:v>745</c:v>
                </c:pt>
                <c:pt idx="1807">
                  <c:v>745</c:v>
                </c:pt>
                <c:pt idx="1808">
                  <c:v>745</c:v>
                </c:pt>
                <c:pt idx="1809">
                  <c:v>744</c:v>
                </c:pt>
                <c:pt idx="1810">
                  <c:v>740</c:v>
                </c:pt>
                <c:pt idx="1811">
                  <c:v>740</c:v>
                </c:pt>
                <c:pt idx="1812">
                  <c:v>740</c:v>
                </c:pt>
                <c:pt idx="1813">
                  <c:v>740</c:v>
                </c:pt>
                <c:pt idx="1814">
                  <c:v>740</c:v>
                </c:pt>
                <c:pt idx="1815">
                  <c:v>740</c:v>
                </c:pt>
                <c:pt idx="1816">
                  <c:v>740</c:v>
                </c:pt>
                <c:pt idx="1817">
                  <c:v>737</c:v>
                </c:pt>
                <c:pt idx="1818">
                  <c:v>737</c:v>
                </c:pt>
                <c:pt idx="1819">
                  <c:v>736</c:v>
                </c:pt>
                <c:pt idx="1820">
                  <c:v>735</c:v>
                </c:pt>
                <c:pt idx="1821">
                  <c:v>735</c:v>
                </c:pt>
                <c:pt idx="1822">
                  <c:v>734</c:v>
                </c:pt>
                <c:pt idx="1823">
                  <c:v>734</c:v>
                </c:pt>
                <c:pt idx="1824">
                  <c:v>733</c:v>
                </c:pt>
                <c:pt idx="1825">
                  <c:v>732</c:v>
                </c:pt>
                <c:pt idx="1826">
                  <c:v>730</c:v>
                </c:pt>
                <c:pt idx="1827">
                  <c:v>730</c:v>
                </c:pt>
                <c:pt idx="1828">
                  <c:v>730</c:v>
                </c:pt>
                <c:pt idx="1829">
                  <c:v>730</c:v>
                </c:pt>
                <c:pt idx="1830">
                  <c:v>730</c:v>
                </c:pt>
                <c:pt idx="1831">
                  <c:v>728</c:v>
                </c:pt>
                <c:pt idx="1832">
                  <c:v>727</c:v>
                </c:pt>
                <c:pt idx="1833">
                  <c:v>726</c:v>
                </c:pt>
                <c:pt idx="1834">
                  <c:v>725</c:v>
                </c:pt>
                <c:pt idx="1835">
                  <c:v>725</c:v>
                </c:pt>
                <c:pt idx="1836">
                  <c:v>725</c:v>
                </c:pt>
                <c:pt idx="1837">
                  <c:v>725</c:v>
                </c:pt>
                <c:pt idx="1838">
                  <c:v>722</c:v>
                </c:pt>
                <c:pt idx="1839">
                  <c:v>720</c:v>
                </c:pt>
                <c:pt idx="1840">
                  <c:v>720</c:v>
                </c:pt>
                <c:pt idx="1841">
                  <c:v>720</c:v>
                </c:pt>
                <c:pt idx="1842">
                  <c:v>720</c:v>
                </c:pt>
                <c:pt idx="1843">
                  <c:v>717</c:v>
                </c:pt>
                <c:pt idx="1844">
                  <c:v>717</c:v>
                </c:pt>
                <c:pt idx="1845">
                  <c:v>715</c:v>
                </c:pt>
                <c:pt idx="1846">
                  <c:v>715</c:v>
                </c:pt>
                <c:pt idx="1847">
                  <c:v>715</c:v>
                </c:pt>
                <c:pt idx="1848">
                  <c:v>715</c:v>
                </c:pt>
                <c:pt idx="1849">
                  <c:v>713</c:v>
                </c:pt>
                <c:pt idx="1850">
                  <c:v>712</c:v>
                </c:pt>
                <c:pt idx="1851">
                  <c:v>711</c:v>
                </c:pt>
                <c:pt idx="1852">
                  <c:v>711</c:v>
                </c:pt>
                <c:pt idx="1853">
                  <c:v>710</c:v>
                </c:pt>
                <c:pt idx="1854">
                  <c:v>710</c:v>
                </c:pt>
                <c:pt idx="1855">
                  <c:v>710</c:v>
                </c:pt>
                <c:pt idx="1856">
                  <c:v>710</c:v>
                </c:pt>
                <c:pt idx="1857">
                  <c:v>710</c:v>
                </c:pt>
                <c:pt idx="1858">
                  <c:v>705</c:v>
                </c:pt>
                <c:pt idx="1859">
                  <c:v>705</c:v>
                </c:pt>
                <c:pt idx="1860">
                  <c:v>705</c:v>
                </c:pt>
                <c:pt idx="1861">
                  <c:v>704</c:v>
                </c:pt>
                <c:pt idx="1862">
                  <c:v>703</c:v>
                </c:pt>
                <c:pt idx="1863">
                  <c:v>700</c:v>
                </c:pt>
                <c:pt idx="1864">
                  <c:v>700</c:v>
                </c:pt>
                <c:pt idx="1865">
                  <c:v>700</c:v>
                </c:pt>
                <c:pt idx="1866">
                  <c:v>700</c:v>
                </c:pt>
                <c:pt idx="1867">
                  <c:v>700</c:v>
                </c:pt>
                <c:pt idx="1868">
                  <c:v>700</c:v>
                </c:pt>
                <c:pt idx="1869">
                  <c:v>700</c:v>
                </c:pt>
                <c:pt idx="1870">
                  <c:v>700</c:v>
                </c:pt>
                <c:pt idx="1871">
                  <c:v>698</c:v>
                </c:pt>
                <c:pt idx="1872">
                  <c:v>698</c:v>
                </c:pt>
                <c:pt idx="1873">
                  <c:v>698</c:v>
                </c:pt>
                <c:pt idx="1874">
                  <c:v>697</c:v>
                </c:pt>
                <c:pt idx="1875">
                  <c:v>695</c:v>
                </c:pt>
                <c:pt idx="1876">
                  <c:v>695</c:v>
                </c:pt>
                <c:pt idx="1877">
                  <c:v>693</c:v>
                </c:pt>
                <c:pt idx="1878">
                  <c:v>691</c:v>
                </c:pt>
                <c:pt idx="1879">
                  <c:v>690</c:v>
                </c:pt>
                <c:pt idx="1880">
                  <c:v>690</c:v>
                </c:pt>
                <c:pt idx="1881">
                  <c:v>690</c:v>
                </c:pt>
                <c:pt idx="1882">
                  <c:v>690</c:v>
                </c:pt>
                <c:pt idx="1883">
                  <c:v>690</c:v>
                </c:pt>
                <c:pt idx="1884">
                  <c:v>690</c:v>
                </c:pt>
                <c:pt idx="1885">
                  <c:v>690</c:v>
                </c:pt>
                <c:pt idx="1886">
                  <c:v>690</c:v>
                </c:pt>
                <c:pt idx="1887">
                  <c:v>688</c:v>
                </c:pt>
                <c:pt idx="1888">
                  <c:v>685</c:v>
                </c:pt>
                <c:pt idx="1889">
                  <c:v>685</c:v>
                </c:pt>
                <c:pt idx="1890">
                  <c:v>685</c:v>
                </c:pt>
                <c:pt idx="1891">
                  <c:v>684</c:v>
                </c:pt>
                <c:pt idx="1892">
                  <c:v>684</c:v>
                </c:pt>
                <c:pt idx="1893">
                  <c:v>684</c:v>
                </c:pt>
                <c:pt idx="1894">
                  <c:v>680</c:v>
                </c:pt>
                <c:pt idx="1895">
                  <c:v>680</c:v>
                </c:pt>
                <c:pt idx="1896">
                  <c:v>680</c:v>
                </c:pt>
                <c:pt idx="1897">
                  <c:v>679</c:v>
                </c:pt>
                <c:pt idx="1898">
                  <c:v>677</c:v>
                </c:pt>
                <c:pt idx="1899">
                  <c:v>675</c:v>
                </c:pt>
                <c:pt idx="1900">
                  <c:v>675</c:v>
                </c:pt>
                <c:pt idx="1901">
                  <c:v>675</c:v>
                </c:pt>
                <c:pt idx="1902">
                  <c:v>673</c:v>
                </c:pt>
                <c:pt idx="1903">
                  <c:v>672</c:v>
                </c:pt>
                <c:pt idx="1904">
                  <c:v>672</c:v>
                </c:pt>
                <c:pt idx="1905">
                  <c:v>670</c:v>
                </c:pt>
                <c:pt idx="1906">
                  <c:v>670</c:v>
                </c:pt>
                <c:pt idx="1907">
                  <c:v>670</c:v>
                </c:pt>
                <c:pt idx="1908">
                  <c:v>670</c:v>
                </c:pt>
                <c:pt idx="1909">
                  <c:v>670</c:v>
                </c:pt>
                <c:pt idx="1910">
                  <c:v>670</c:v>
                </c:pt>
                <c:pt idx="1911">
                  <c:v>665</c:v>
                </c:pt>
                <c:pt idx="1912">
                  <c:v>665</c:v>
                </c:pt>
                <c:pt idx="1913">
                  <c:v>665</c:v>
                </c:pt>
                <c:pt idx="1914">
                  <c:v>665</c:v>
                </c:pt>
                <c:pt idx="1915">
                  <c:v>665</c:v>
                </c:pt>
                <c:pt idx="1916">
                  <c:v>660</c:v>
                </c:pt>
                <c:pt idx="1917">
                  <c:v>660</c:v>
                </c:pt>
                <c:pt idx="1918">
                  <c:v>660</c:v>
                </c:pt>
                <c:pt idx="1919">
                  <c:v>660</c:v>
                </c:pt>
                <c:pt idx="1920">
                  <c:v>660</c:v>
                </c:pt>
                <c:pt idx="1921">
                  <c:v>660</c:v>
                </c:pt>
                <c:pt idx="1922">
                  <c:v>657.5</c:v>
                </c:pt>
                <c:pt idx="1923">
                  <c:v>657</c:v>
                </c:pt>
                <c:pt idx="1924">
                  <c:v>655</c:v>
                </c:pt>
                <c:pt idx="1925">
                  <c:v>655</c:v>
                </c:pt>
                <c:pt idx="1926">
                  <c:v>654</c:v>
                </c:pt>
                <c:pt idx="1927">
                  <c:v>653</c:v>
                </c:pt>
                <c:pt idx="1928">
                  <c:v>652</c:v>
                </c:pt>
                <c:pt idx="1929">
                  <c:v>651</c:v>
                </c:pt>
                <c:pt idx="1930">
                  <c:v>650</c:v>
                </c:pt>
                <c:pt idx="1931">
                  <c:v>650</c:v>
                </c:pt>
                <c:pt idx="1932">
                  <c:v>650</c:v>
                </c:pt>
                <c:pt idx="1933">
                  <c:v>650</c:v>
                </c:pt>
                <c:pt idx="1934">
                  <c:v>650</c:v>
                </c:pt>
                <c:pt idx="1935">
                  <c:v>650</c:v>
                </c:pt>
                <c:pt idx="1936">
                  <c:v>650</c:v>
                </c:pt>
                <c:pt idx="1937">
                  <c:v>650</c:v>
                </c:pt>
                <c:pt idx="1938">
                  <c:v>650</c:v>
                </c:pt>
                <c:pt idx="1939">
                  <c:v>649</c:v>
                </c:pt>
                <c:pt idx="1940">
                  <c:v>648</c:v>
                </c:pt>
                <c:pt idx="1941">
                  <c:v>645</c:v>
                </c:pt>
                <c:pt idx="1942">
                  <c:v>645</c:v>
                </c:pt>
                <c:pt idx="1943">
                  <c:v>645</c:v>
                </c:pt>
                <c:pt idx="1944">
                  <c:v>645</c:v>
                </c:pt>
                <c:pt idx="1945">
                  <c:v>644</c:v>
                </c:pt>
                <c:pt idx="1946">
                  <c:v>640</c:v>
                </c:pt>
                <c:pt idx="1947">
                  <c:v>640</c:v>
                </c:pt>
                <c:pt idx="1948">
                  <c:v>640</c:v>
                </c:pt>
                <c:pt idx="1949">
                  <c:v>640</c:v>
                </c:pt>
                <c:pt idx="1950">
                  <c:v>640</c:v>
                </c:pt>
                <c:pt idx="1951">
                  <c:v>640</c:v>
                </c:pt>
                <c:pt idx="1952">
                  <c:v>637</c:v>
                </c:pt>
                <c:pt idx="1953">
                  <c:v>636</c:v>
                </c:pt>
                <c:pt idx="1954">
                  <c:v>635</c:v>
                </c:pt>
                <c:pt idx="1955">
                  <c:v>635</c:v>
                </c:pt>
                <c:pt idx="1956">
                  <c:v>635</c:v>
                </c:pt>
                <c:pt idx="1957">
                  <c:v>635</c:v>
                </c:pt>
                <c:pt idx="1958">
                  <c:v>633</c:v>
                </c:pt>
                <c:pt idx="1959">
                  <c:v>630</c:v>
                </c:pt>
                <c:pt idx="1960">
                  <c:v>630</c:v>
                </c:pt>
                <c:pt idx="1961">
                  <c:v>630</c:v>
                </c:pt>
                <c:pt idx="1962">
                  <c:v>630</c:v>
                </c:pt>
                <c:pt idx="1963">
                  <c:v>630</c:v>
                </c:pt>
                <c:pt idx="1964">
                  <c:v>630</c:v>
                </c:pt>
                <c:pt idx="1965">
                  <c:v>630</c:v>
                </c:pt>
                <c:pt idx="1966">
                  <c:v>628</c:v>
                </c:pt>
                <c:pt idx="1967">
                  <c:v>626</c:v>
                </c:pt>
                <c:pt idx="1968">
                  <c:v>624</c:v>
                </c:pt>
                <c:pt idx="1969">
                  <c:v>620</c:v>
                </c:pt>
                <c:pt idx="1970">
                  <c:v>620</c:v>
                </c:pt>
                <c:pt idx="1971">
                  <c:v>620</c:v>
                </c:pt>
                <c:pt idx="1972">
                  <c:v>620</c:v>
                </c:pt>
                <c:pt idx="1973">
                  <c:v>620</c:v>
                </c:pt>
                <c:pt idx="1974">
                  <c:v>619</c:v>
                </c:pt>
                <c:pt idx="1975">
                  <c:v>618</c:v>
                </c:pt>
                <c:pt idx="1976">
                  <c:v>617</c:v>
                </c:pt>
                <c:pt idx="1977">
                  <c:v>616</c:v>
                </c:pt>
                <c:pt idx="1978">
                  <c:v>615</c:v>
                </c:pt>
                <c:pt idx="1979">
                  <c:v>611</c:v>
                </c:pt>
                <c:pt idx="1980">
                  <c:v>611</c:v>
                </c:pt>
                <c:pt idx="1981">
                  <c:v>610</c:v>
                </c:pt>
                <c:pt idx="1982">
                  <c:v>610</c:v>
                </c:pt>
                <c:pt idx="1983">
                  <c:v>610</c:v>
                </c:pt>
                <c:pt idx="1984">
                  <c:v>610</c:v>
                </c:pt>
                <c:pt idx="1985">
                  <c:v>610</c:v>
                </c:pt>
                <c:pt idx="1986">
                  <c:v>610</c:v>
                </c:pt>
                <c:pt idx="1987">
                  <c:v>610</c:v>
                </c:pt>
                <c:pt idx="1988">
                  <c:v>610</c:v>
                </c:pt>
                <c:pt idx="1989">
                  <c:v>609</c:v>
                </c:pt>
                <c:pt idx="1990">
                  <c:v>608</c:v>
                </c:pt>
                <c:pt idx="1991">
                  <c:v>608</c:v>
                </c:pt>
                <c:pt idx="1992">
                  <c:v>606</c:v>
                </c:pt>
                <c:pt idx="1993">
                  <c:v>605</c:v>
                </c:pt>
                <c:pt idx="1994">
                  <c:v>605</c:v>
                </c:pt>
                <c:pt idx="1995">
                  <c:v>604</c:v>
                </c:pt>
                <c:pt idx="1996">
                  <c:v>603</c:v>
                </c:pt>
                <c:pt idx="1997">
                  <c:v>602</c:v>
                </c:pt>
                <c:pt idx="1998">
                  <c:v>600</c:v>
                </c:pt>
                <c:pt idx="1999">
                  <c:v>600</c:v>
                </c:pt>
                <c:pt idx="2000">
                  <c:v>600</c:v>
                </c:pt>
                <c:pt idx="2001">
                  <c:v>600</c:v>
                </c:pt>
                <c:pt idx="2002">
                  <c:v>600</c:v>
                </c:pt>
                <c:pt idx="2003">
                  <c:v>600</c:v>
                </c:pt>
                <c:pt idx="2004">
                  <c:v>600</c:v>
                </c:pt>
                <c:pt idx="2005">
                  <c:v>600</c:v>
                </c:pt>
                <c:pt idx="2006">
                  <c:v>600</c:v>
                </c:pt>
                <c:pt idx="2007">
                  <c:v>599</c:v>
                </c:pt>
                <c:pt idx="2008">
                  <c:v>599</c:v>
                </c:pt>
                <c:pt idx="2009">
                  <c:v>598</c:v>
                </c:pt>
                <c:pt idx="2010">
                  <c:v>597</c:v>
                </c:pt>
                <c:pt idx="2011">
                  <c:v>595</c:v>
                </c:pt>
                <c:pt idx="2012">
                  <c:v>595</c:v>
                </c:pt>
                <c:pt idx="2013">
                  <c:v>591</c:v>
                </c:pt>
                <c:pt idx="2014">
                  <c:v>591</c:v>
                </c:pt>
                <c:pt idx="2015">
                  <c:v>590</c:v>
                </c:pt>
                <c:pt idx="2016">
                  <c:v>590</c:v>
                </c:pt>
                <c:pt idx="2017">
                  <c:v>590</c:v>
                </c:pt>
                <c:pt idx="2018">
                  <c:v>590</c:v>
                </c:pt>
                <c:pt idx="2019">
                  <c:v>590</c:v>
                </c:pt>
                <c:pt idx="2020">
                  <c:v>589</c:v>
                </c:pt>
                <c:pt idx="2021">
                  <c:v>589</c:v>
                </c:pt>
                <c:pt idx="2022">
                  <c:v>588</c:v>
                </c:pt>
                <c:pt idx="2023">
                  <c:v>587</c:v>
                </c:pt>
                <c:pt idx="2024">
                  <c:v>586</c:v>
                </c:pt>
                <c:pt idx="2025">
                  <c:v>584</c:v>
                </c:pt>
                <c:pt idx="2026">
                  <c:v>584</c:v>
                </c:pt>
                <c:pt idx="2027">
                  <c:v>584</c:v>
                </c:pt>
                <c:pt idx="2028">
                  <c:v>583</c:v>
                </c:pt>
                <c:pt idx="2029">
                  <c:v>581</c:v>
                </c:pt>
                <c:pt idx="2030">
                  <c:v>580</c:v>
                </c:pt>
                <c:pt idx="2031">
                  <c:v>580</c:v>
                </c:pt>
                <c:pt idx="2032">
                  <c:v>580</c:v>
                </c:pt>
                <c:pt idx="2033">
                  <c:v>580</c:v>
                </c:pt>
                <c:pt idx="2034">
                  <c:v>580</c:v>
                </c:pt>
                <c:pt idx="2035">
                  <c:v>580</c:v>
                </c:pt>
                <c:pt idx="2036">
                  <c:v>580</c:v>
                </c:pt>
                <c:pt idx="2037">
                  <c:v>579</c:v>
                </c:pt>
                <c:pt idx="2038">
                  <c:v>579</c:v>
                </c:pt>
                <c:pt idx="2039">
                  <c:v>579</c:v>
                </c:pt>
                <c:pt idx="2040">
                  <c:v>578</c:v>
                </c:pt>
                <c:pt idx="2041">
                  <c:v>576</c:v>
                </c:pt>
                <c:pt idx="2042">
                  <c:v>576</c:v>
                </c:pt>
                <c:pt idx="2043">
                  <c:v>575</c:v>
                </c:pt>
                <c:pt idx="2044">
                  <c:v>575</c:v>
                </c:pt>
                <c:pt idx="2045">
                  <c:v>575</c:v>
                </c:pt>
                <c:pt idx="2046">
                  <c:v>575</c:v>
                </c:pt>
                <c:pt idx="2047">
                  <c:v>575</c:v>
                </c:pt>
                <c:pt idx="2048">
                  <c:v>573</c:v>
                </c:pt>
                <c:pt idx="2049">
                  <c:v>572</c:v>
                </c:pt>
                <c:pt idx="2050">
                  <c:v>572</c:v>
                </c:pt>
                <c:pt idx="2051">
                  <c:v>570</c:v>
                </c:pt>
                <c:pt idx="2052">
                  <c:v>570</c:v>
                </c:pt>
                <c:pt idx="2053">
                  <c:v>570</c:v>
                </c:pt>
                <c:pt idx="2054">
                  <c:v>570</c:v>
                </c:pt>
                <c:pt idx="2055">
                  <c:v>570</c:v>
                </c:pt>
                <c:pt idx="2056">
                  <c:v>570</c:v>
                </c:pt>
                <c:pt idx="2057">
                  <c:v>570</c:v>
                </c:pt>
                <c:pt idx="2058">
                  <c:v>570</c:v>
                </c:pt>
                <c:pt idx="2059">
                  <c:v>570</c:v>
                </c:pt>
                <c:pt idx="2060">
                  <c:v>570</c:v>
                </c:pt>
                <c:pt idx="2061">
                  <c:v>570</c:v>
                </c:pt>
                <c:pt idx="2062">
                  <c:v>569</c:v>
                </c:pt>
                <c:pt idx="2063">
                  <c:v>566</c:v>
                </c:pt>
                <c:pt idx="2064">
                  <c:v>566</c:v>
                </c:pt>
                <c:pt idx="2065">
                  <c:v>565</c:v>
                </c:pt>
                <c:pt idx="2066">
                  <c:v>565</c:v>
                </c:pt>
                <c:pt idx="2067">
                  <c:v>565</c:v>
                </c:pt>
                <c:pt idx="2068">
                  <c:v>564</c:v>
                </c:pt>
                <c:pt idx="2069">
                  <c:v>563</c:v>
                </c:pt>
                <c:pt idx="2070">
                  <c:v>562</c:v>
                </c:pt>
                <c:pt idx="2071">
                  <c:v>560</c:v>
                </c:pt>
                <c:pt idx="2072">
                  <c:v>560</c:v>
                </c:pt>
                <c:pt idx="2073">
                  <c:v>560</c:v>
                </c:pt>
                <c:pt idx="2074">
                  <c:v>560</c:v>
                </c:pt>
                <c:pt idx="2075">
                  <c:v>560</c:v>
                </c:pt>
                <c:pt idx="2076">
                  <c:v>558</c:v>
                </c:pt>
                <c:pt idx="2077">
                  <c:v>557</c:v>
                </c:pt>
                <c:pt idx="2078">
                  <c:v>557</c:v>
                </c:pt>
                <c:pt idx="2079">
                  <c:v>556</c:v>
                </c:pt>
                <c:pt idx="2080">
                  <c:v>555</c:v>
                </c:pt>
                <c:pt idx="2081">
                  <c:v>555</c:v>
                </c:pt>
                <c:pt idx="2082">
                  <c:v>555</c:v>
                </c:pt>
                <c:pt idx="2083">
                  <c:v>553</c:v>
                </c:pt>
                <c:pt idx="2084">
                  <c:v>553</c:v>
                </c:pt>
                <c:pt idx="2085">
                  <c:v>550</c:v>
                </c:pt>
                <c:pt idx="2086">
                  <c:v>550</c:v>
                </c:pt>
                <c:pt idx="2087">
                  <c:v>550</c:v>
                </c:pt>
                <c:pt idx="2088">
                  <c:v>550</c:v>
                </c:pt>
                <c:pt idx="2089">
                  <c:v>550</c:v>
                </c:pt>
                <c:pt idx="2090">
                  <c:v>550</c:v>
                </c:pt>
                <c:pt idx="2091">
                  <c:v>550</c:v>
                </c:pt>
                <c:pt idx="2092">
                  <c:v>548</c:v>
                </c:pt>
                <c:pt idx="2093">
                  <c:v>545.5</c:v>
                </c:pt>
                <c:pt idx="2094">
                  <c:v>545</c:v>
                </c:pt>
                <c:pt idx="2095">
                  <c:v>545</c:v>
                </c:pt>
                <c:pt idx="2096">
                  <c:v>545</c:v>
                </c:pt>
                <c:pt idx="2097">
                  <c:v>545</c:v>
                </c:pt>
                <c:pt idx="2098">
                  <c:v>545</c:v>
                </c:pt>
                <c:pt idx="2099">
                  <c:v>545</c:v>
                </c:pt>
                <c:pt idx="2100">
                  <c:v>544</c:v>
                </c:pt>
                <c:pt idx="2101">
                  <c:v>542</c:v>
                </c:pt>
                <c:pt idx="2102">
                  <c:v>541</c:v>
                </c:pt>
                <c:pt idx="2103">
                  <c:v>540</c:v>
                </c:pt>
                <c:pt idx="2104">
                  <c:v>540</c:v>
                </c:pt>
                <c:pt idx="2105">
                  <c:v>540</c:v>
                </c:pt>
                <c:pt idx="2106">
                  <c:v>540</c:v>
                </c:pt>
                <c:pt idx="2107">
                  <c:v>540</c:v>
                </c:pt>
                <c:pt idx="2108">
                  <c:v>540</c:v>
                </c:pt>
                <c:pt idx="2109">
                  <c:v>540</c:v>
                </c:pt>
                <c:pt idx="2110">
                  <c:v>538</c:v>
                </c:pt>
                <c:pt idx="2111">
                  <c:v>537</c:v>
                </c:pt>
                <c:pt idx="2112">
                  <c:v>536</c:v>
                </c:pt>
                <c:pt idx="2113">
                  <c:v>535</c:v>
                </c:pt>
                <c:pt idx="2114">
                  <c:v>535</c:v>
                </c:pt>
                <c:pt idx="2115">
                  <c:v>535</c:v>
                </c:pt>
                <c:pt idx="2116">
                  <c:v>533</c:v>
                </c:pt>
                <c:pt idx="2117">
                  <c:v>533</c:v>
                </c:pt>
                <c:pt idx="2118">
                  <c:v>532</c:v>
                </c:pt>
                <c:pt idx="2119">
                  <c:v>531</c:v>
                </c:pt>
                <c:pt idx="2120">
                  <c:v>531</c:v>
                </c:pt>
                <c:pt idx="2121">
                  <c:v>530</c:v>
                </c:pt>
                <c:pt idx="2122">
                  <c:v>530</c:v>
                </c:pt>
                <c:pt idx="2123">
                  <c:v>530</c:v>
                </c:pt>
                <c:pt idx="2124">
                  <c:v>530</c:v>
                </c:pt>
                <c:pt idx="2125">
                  <c:v>530</c:v>
                </c:pt>
                <c:pt idx="2126">
                  <c:v>530</c:v>
                </c:pt>
                <c:pt idx="2127">
                  <c:v>530</c:v>
                </c:pt>
                <c:pt idx="2128">
                  <c:v>530</c:v>
                </c:pt>
                <c:pt idx="2129">
                  <c:v>529</c:v>
                </c:pt>
                <c:pt idx="2130">
                  <c:v>527</c:v>
                </c:pt>
                <c:pt idx="2131">
                  <c:v>527</c:v>
                </c:pt>
                <c:pt idx="2132">
                  <c:v>527</c:v>
                </c:pt>
                <c:pt idx="2133">
                  <c:v>526</c:v>
                </c:pt>
                <c:pt idx="2134">
                  <c:v>526</c:v>
                </c:pt>
                <c:pt idx="2135">
                  <c:v>525</c:v>
                </c:pt>
                <c:pt idx="2136">
                  <c:v>525</c:v>
                </c:pt>
                <c:pt idx="2137">
                  <c:v>525</c:v>
                </c:pt>
                <c:pt idx="2138">
                  <c:v>525</c:v>
                </c:pt>
                <c:pt idx="2139">
                  <c:v>521</c:v>
                </c:pt>
                <c:pt idx="2140">
                  <c:v>520</c:v>
                </c:pt>
                <c:pt idx="2141">
                  <c:v>520</c:v>
                </c:pt>
                <c:pt idx="2142">
                  <c:v>520</c:v>
                </c:pt>
                <c:pt idx="2143">
                  <c:v>520</c:v>
                </c:pt>
                <c:pt idx="2144">
                  <c:v>520</c:v>
                </c:pt>
                <c:pt idx="2145">
                  <c:v>520</c:v>
                </c:pt>
                <c:pt idx="2146">
                  <c:v>520</c:v>
                </c:pt>
                <c:pt idx="2147">
                  <c:v>519</c:v>
                </c:pt>
                <c:pt idx="2148">
                  <c:v>518</c:v>
                </c:pt>
                <c:pt idx="2149">
                  <c:v>517</c:v>
                </c:pt>
                <c:pt idx="2150">
                  <c:v>517</c:v>
                </c:pt>
                <c:pt idx="2151">
                  <c:v>515</c:v>
                </c:pt>
                <c:pt idx="2152">
                  <c:v>515</c:v>
                </c:pt>
                <c:pt idx="2153">
                  <c:v>515</c:v>
                </c:pt>
                <c:pt idx="2154">
                  <c:v>512</c:v>
                </c:pt>
                <c:pt idx="2155">
                  <c:v>512</c:v>
                </c:pt>
                <c:pt idx="2156">
                  <c:v>511</c:v>
                </c:pt>
                <c:pt idx="2157">
                  <c:v>511</c:v>
                </c:pt>
                <c:pt idx="2158">
                  <c:v>510</c:v>
                </c:pt>
                <c:pt idx="2159">
                  <c:v>510</c:v>
                </c:pt>
                <c:pt idx="2160">
                  <c:v>508</c:v>
                </c:pt>
                <c:pt idx="2161">
                  <c:v>506</c:v>
                </c:pt>
                <c:pt idx="2162">
                  <c:v>505</c:v>
                </c:pt>
                <c:pt idx="2163">
                  <c:v>505</c:v>
                </c:pt>
                <c:pt idx="2164">
                  <c:v>504</c:v>
                </c:pt>
                <c:pt idx="2165">
                  <c:v>503</c:v>
                </c:pt>
                <c:pt idx="2166">
                  <c:v>502</c:v>
                </c:pt>
                <c:pt idx="2167">
                  <c:v>500</c:v>
                </c:pt>
                <c:pt idx="2168">
                  <c:v>500</c:v>
                </c:pt>
                <c:pt idx="2169">
                  <c:v>500</c:v>
                </c:pt>
                <c:pt idx="2170">
                  <c:v>500</c:v>
                </c:pt>
                <c:pt idx="2171">
                  <c:v>500</c:v>
                </c:pt>
                <c:pt idx="2172">
                  <c:v>500</c:v>
                </c:pt>
                <c:pt idx="2173">
                  <c:v>500</c:v>
                </c:pt>
                <c:pt idx="2174">
                  <c:v>500</c:v>
                </c:pt>
                <c:pt idx="2175">
                  <c:v>500</c:v>
                </c:pt>
                <c:pt idx="2176">
                  <c:v>500</c:v>
                </c:pt>
                <c:pt idx="2177">
                  <c:v>500</c:v>
                </c:pt>
                <c:pt idx="2178">
                  <c:v>500</c:v>
                </c:pt>
                <c:pt idx="2179">
                  <c:v>499</c:v>
                </c:pt>
                <c:pt idx="2180">
                  <c:v>499</c:v>
                </c:pt>
                <c:pt idx="2181">
                  <c:v>498</c:v>
                </c:pt>
                <c:pt idx="2182">
                  <c:v>498</c:v>
                </c:pt>
                <c:pt idx="2183">
                  <c:v>495</c:v>
                </c:pt>
                <c:pt idx="2184">
                  <c:v>495</c:v>
                </c:pt>
                <c:pt idx="2185">
                  <c:v>495</c:v>
                </c:pt>
                <c:pt idx="2186">
                  <c:v>495</c:v>
                </c:pt>
                <c:pt idx="2187">
                  <c:v>494</c:v>
                </c:pt>
                <c:pt idx="2188">
                  <c:v>492</c:v>
                </c:pt>
                <c:pt idx="2189">
                  <c:v>492</c:v>
                </c:pt>
                <c:pt idx="2190">
                  <c:v>491</c:v>
                </c:pt>
                <c:pt idx="2191">
                  <c:v>491</c:v>
                </c:pt>
                <c:pt idx="2192">
                  <c:v>490</c:v>
                </c:pt>
                <c:pt idx="2193">
                  <c:v>490</c:v>
                </c:pt>
                <c:pt idx="2194">
                  <c:v>490</c:v>
                </c:pt>
                <c:pt idx="2195">
                  <c:v>490</c:v>
                </c:pt>
                <c:pt idx="2196">
                  <c:v>490</c:v>
                </c:pt>
                <c:pt idx="2197">
                  <c:v>490</c:v>
                </c:pt>
                <c:pt idx="2198">
                  <c:v>490</c:v>
                </c:pt>
                <c:pt idx="2199">
                  <c:v>488</c:v>
                </c:pt>
                <c:pt idx="2200">
                  <c:v>485</c:v>
                </c:pt>
                <c:pt idx="2201">
                  <c:v>485</c:v>
                </c:pt>
                <c:pt idx="2202">
                  <c:v>485</c:v>
                </c:pt>
                <c:pt idx="2203">
                  <c:v>485</c:v>
                </c:pt>
                <c:pt idx="2204">
                  <c:v>484</c:v>
                </c:pt>
                <c:pt idx="2205">
                  <c:v>482</c:v>
                </c:pt>
                <c:pt idx="2206">
                  <c:v>482</c:v>
                </c:pt>
                <c:pt idx="2207">
                  <c:v>481</c:v>
                </c:pt>
                <c:pt idx="2208">
                  <c:v>481</c:v>
                </c:pt>
                <c:pt idx="2209">
                  <c:v>480</c:v>
                </c:pt>
                <c:pt idx="2210">
                  <c:v>480</c:v>
                </c:pt>
                <c:pt idx="2211">
                  <c:v>480</c:v>
                </c:pt>
                <c:pt idx="2212">
                  <c:v>480</c:v>
                </c:pt>
                <c:pt idx="2213">
                  <c:v>480</c:v>
                </c:pt>
                <c:pt idx="2214">
                  <c:v>480</c:v>
                </c:pt>
                <c:pt idx="2215">
                  <c:v>480</c:v>
                </c:pt>
                <c:pt idx="2216">
                  <c:v>480</c:v>
                </c:pt>
                <c:pt idx="2217">
                  <c:v>479.2</c:v>
                </c:pt>
                <c:pt idx="2218">
                  <c:v>478</c:v>
                </c:pt>
                <c:pt idx="2219">
                  <c:v>476</c:v>
                </c:pt>
                <c:pt idx="2220">
                  <c:v>475</c:v>
                </c:pt>
                <c:pt idx="2221">
                  <c:v>475</c:v>
                </c:pt>
                <c:pt idx="2222">
                  <c:v>475</c:v>
                </c:pt>
                <c:pt idx="2223">
                  <c:v>470</c:v>
                </c:pt>
                <c:pt idx="2224">
                  <c:v>470</c:v>
                </c:pt>
                <c:pt idx="2225">
                  <c:v>470</c:v>
                </c:pt>
                <c:pt idx="2226">
                  <c:v>468</c:v>
                </c:pt>
                <c:pt idx="2227">
                  <c:v>468</c:v>
                </c:pt>
                <c:pt idx="2228">
                  <c:v>466</c:v>
                </c:pt>
                <c:pt idx="2229">
                  <c:v>465</c:v>
                </c:pt>
                <c:pt idx="2230">
                  <c:v>465</c:v>
                </c:pt>
                <c:pt idx="2231">
                  <c:v>465</c:v>
                </c:pt>
                <c:pt idx="2232">
                  <c:v>464</c:v>
                </c:pt>
                <c:pt idx="2233">
                  <c:v>464</c:v>
                </c:pt>
                <c:pt idx="2234">
                  <c:v>463</c:v>
                </c:pt>
                <c:pt idx="2235">
                  <c:v>460</c:v>
                </c:pt>
                <c:pt idx="2236">
                  <c:v>460</c:v>
                </c:pt>
                <c:pt idx="2237">
                  <c:v>460</c:v>
                </c:pt>
                <c:pt idx="2238">
                  <c:v>460</c:v>
                </c:pt>
                <c:pt idx="2239">
                  <c:v>460</c:v>
                </c:pt>
                <c:pt idx="2240">
                  <c:v>460</c:v>
                </c:pt>
                <c:pt idx="2241">
                  <c:v>460</c:v>
                </c:pt>
                <c:pt idx="2242">
                  <c:v>458</c:v>
                </c:pt>
                <c:pt idx="2243">
                  <c:v>455</c:v>
                </c:pt>
                <c:pt idx="2244">
                  <c:v>455</c:v>
                </c:pt>
                <c:pt idx="2245">
                  <c:v>455</c:v>
                </c:pt>
                <c:pt idx="2246">
                  <c:v>455</c:v>
                </c:pt>
                <c:pt idx="2247">
                  <c:v>455</c:v>
                </c:pt>
                <c:pt idx="2248">
                  <c:v>455</c:v>
                </c:pt>
                <c:pt idx="2249">
                  <c:v>452</c:v>
                </c:pt>
                <c:pt idx="2250">
                  <c:v>451</c:v>
                </c:pt>
                <c:pt idx="2251">
                  <c:v>450</c:v>
                </c:pt>
                <c:pt idx="2252">
                  <c:v>450</c:v>
                </c:pt>
                <c:pt idx="2253">
                  <c:v>450</c:v>
                </c:pt>
                <c:pt idx="2254">
                  <c:v>450</c:v>
                </c:pt>
                <c:pt idx="2255">
                  <c:v>450</c:v>
                </c:pt>
                <c:pt idx="2256">
                  <c:v>450</c:v>
                </c:pt>
                <c:pt idx="2257">
                  <c:v>450</c:v>
                </c:pt>
                <c:pt idx="2258">
                  <c:v>450</c:v>
                </c:pt>
                <c:pt idx="2259">
                  <c:v>450</c:v>
                </c:pt>
                <c:pt idx="2260">
                  <c:v>446</c:v>
                </c:pt>
                <c:pt idx="2261">
                  <c:v>446</c:v>
                </c:pt>
                <c:pt idx="2262">
                  <c:v>446</c:v>
                </c:pt>
                <c:pt idx="2263">
                  <c:v>445</c:v>
                </c:pt>
                <c:pt idx="2264">
                  <c:v>445</c:v>
                </c:pt>
                <c:pt idx="2265">
                  <c:v>445</c:v>
                </c:pt>
                <c:pt idx="2266">
                  <c:v>445</c:v>
                </c:pt>
                <c:pt idx="2267">
                  <c:v>445</c:v>
                </c:pt>
                <c:pt idx="2268">
                  <c:v>440</c:v>
                </c:pt>
                <c:pt idx="2269">
                  <c:v>440</c:v>
                </c:pt>
                <c:pt idx="2270">
                  <c:v>440</c:v>
                </c:pt>
                <c:pt idx="2271">
                  <c:v>440</c:v>
                </c:pt>
                <c:pt idx="2272">
                  <c:v>440</c:v>
                </c:pt>
                <c:pt idx="2273">
                  <c:v>437</c:v>
                </c:pt>
                <c:pt idx="2274">
                  <c:v>437</c:v>
                </c:pt>
                <c:pt idx="2275">
                  <c:v>435</c:v>
                </c:pt>
                <c:pt idx="2276">
                  <c:v>435</c:v>
                </c:pt>
                <c:pt idx="2277">
                  <c:v>435</c:v>
                </c:pt>
                <c:pt idx="2278">
                  <c:v>435</c:v>
                </c:pt>
                <c:pt idx="2279">
                  <c:v>435</c:v>
                </c:pt>
                <c:pt idx="2280">
                  <c:v>434</c:v>
                </c:pt>
                <c:pt idx="2281">
                  <c:v>431</c:v>
                </c:pt>
                <c:pt idx="2282">
                  <c:v>430</c:v>
                </c:pt>
                <c:pt idx="2283">
                  <c:v>430</c:v>
                </c:pt>
                <c:pt idx="2284">
                  <c:v>430</c:v>
                </c:pt>
                <c:pt idx="2285">
                  <c:v>430</c:v>
                </c:pt>
                <c:pt idx="2286">
                  <c:v>430</c:v>
                </c:pt>
                <c:pt idx="2287">
                  <c:v>429</c:v>
                </c:pt>
                <c:pt idx="2288">
                  <c:v>429</c:v>
                </c:pt>
                <c:pt idx="2289">
                  <c:v>427</c:v>
                </c:pt>
                <c:pt idx="2290">
                  <c:v>427</c:v>
                </c:pt>
                <c:pt idx="2291">
                  <c:v>427</c:v>
                </c:pt>
                <c:pt idx="2292">
                  <c:v>425</c:v>
                </c:pt>
                <c:pt idx="2293">
                  <c:v>425</c:v>
                </c:pt>
                <c:pt idx="2294">
                  <c:v>425</c:v>
                </c:pt>
                <c:pt idx="2295">
                  <c:v>425</c:v>
                </c:pt>
                <c:pt idx="2296">
                  <c:v>424</c:v>
                </c:pt>
                <c:pt idx="2297">
                  <c:v>421</c:v>
                </c:pt>
                <c:pt idx="2298">
                  <c:v>421</c:v>
                </c:pt>
                <c:pt idx="2299">
                  <c:v>421</c:v>
                </c:pt>
                <c:pt idx="2300">
                  <c:v>421</c:v>
                </c:pt>
                <c:pt idx="2301">
                  <c:v>420</c:v>
                </c:pt>
                <c:pt idx="2302">
                  <c:v>420</c:v>
                </c:pt>
                <c:pt idx="2303">
                  <c:v>420</c:v>
                </c:pt>
                <c:pt idx="2304">
                  <c:v>420</c:v>
                </c:pt>
                <c:pt idx="2305">
                  <c:v>420</c:v>
                </c:pt>
                <c:pt idx="2306">
                  <c:v>420</c:v>
                </c:pt>
                <c:pt idx="2307">
                  <c:v>420</c:v>
                </c:pt>
                <c:pt idx="2308">
                  <c:v>420</c:v>
                </c:pt>
                <c:pt idx="2309">
                  <c:v>419</c:v>
                </c:pt>
                <c:pt idx="2310">
                  <c:v>418</c:v>
                </c:pt>
                <c:pt idx="2311">
                  <c:v>415</c:v>
                </c:pt>
                <c:pt idx="2312">
                  <c:v>415</c:v>
                </c:pt>
                <c:pt idx="2313">
                  <c:v>415</c:v>
                </c:pt>
                <c:pt idx="2314">
                  <c:v>415</c:v>
                </c:pt>
                <c:pt idx="2315">
                  <c:v>415</c:v>
                </c:pt>
                <c:pt idx="2316">
                  <c:v>415</c:v>
                </c:pt>
                <c:pt idx="2317">
                  <c:v>415</c:v>
                </c:pt>
                <c:pt idx="2318">
                  <c:v>415</c:v>
                </c:pt>
                <c:pt idx="2319">
                  <c:v>410</c:v>
                </c:pt>
                <c:pt idx="2320">
                  <c:v>410</c:v>
                </c:pt>
                <c:pt idx="2321">
                  <c:v>410</c:v>
                </c:pt>
                <c:pt idx="2322">
                  <c:v>410</c:v>
                </c:pt>
                <c:pt idx="2323">
                  <c:v>410</c:v>
                </c:pt>
                <c:pt idx="2324">
                  <c:v>410</c:v>
                </c:pt>
                <c:pt idx="2325">
                  <c:v>410</c:v>
                </c:pt>
                <c:pt idx="2326">
                  <c:v>410</c:v>
                </c:pt>
                <c:pt idx="2327">
                  <c:v>407</c:v>
                </c:pt>
                <c:pt idx="2328">
                  <c:v>407</c:v>
                </c:pt>
                <c:pt idx="2329">
                  <c:v>406</c:v>
                </c:pt>
                <c:pt idx="2330">
                  <c:v>405</c:v>
                </c:pt>
                <c:pt idx="2331">
                  <c:v>405</c:v>
                </c:pt>
                <c:pt idx="2332">
                  <c:v>405</c:v>
                </c:pt>
                <c:pt idx="2333">
                  <c:v>405</c:v>
                </c:pt>
                <c:pt idx="2334">
                  <c:v>403</c:v>
                </c:pt>
                <c:pt idx="2335">
                  <c:v>402</c:v>
                </c:pt>
                <c:pt idx="2336">
                  <c:v>401</c:v>
                </c:pt>
                <c:pt idx="2337">
                  <c:v>400</c:v>
                </c:pt>
                <c:pt idx="2338">
                  <c:v>400</c:v>
                </c:pt>
                <c:pt idx="2339">
                  <c:v>400</c:v>
                </c:pt>
                <c:pt idx="2340">
                  <c:v>400</c:v>
                </c:pt>
                <c:pt idx="2341">
                  <c:v>400</c:v>
                </c:pt>
                <c:pt idx="2342">
                  <c:v>397</c:v>
                </c:pt>
                <c:pt idx="2343">
                  <c:v>395</c:v>
                </c:pt>
                <c:pt idx="2344">
                  <c:v>395</c:v>
                </c:pt>
                <c:pt idx="2345">
                  <c:v>395</c:v>
                </c:pt>
                <c:pt idx="2346">
                  <c:v>395</c:v>
                </c:pt>
                <c:pt idx="2347">
                  <c:v>392</c:v>
                </c:pt>
                <c:pt idx="2348">
                  <c:v>390</c:v>
                </c:pt>
                <c:pt idx="2349">
                  <c:v>390</c:v>
                </c:pt>
                <c:pt idx="2350">
                  <c:v>390</c:v>
                </c:pt>
                <c:pt idx="2351">
                  <c:v>390</c:v>
                </c:pt>
                <c:pt idx="2352">
                  <c:v>390</c:v>
                </c:pt>
                <c:pt idx="2353">
                  <c:v>390</c:v>
                </c:pt>
                <c:pt idx="2354">
                  <c:v>390</c:v>
                </c:pt>
                <c:pt idx="2355">
                  <c:v>390</c:v>
                </c:pt>
                <c:pt idx="2356">
                  <c:v>390</c:v>
                </c:pt>
                <c:pt idx="2357">
                  <c:v>387</c:v>
                </c:pt>
                <c:pt idx="2358">
                  <c:v>386</c:v>
                </c:pt>
                <c:pt idx="2359">
                  <c:v>386</c:v>
                </c:pt>
                <c:pt idx="2360">
                  <c:v>385</c:v>
                </c:pt>
                <c:pt idx="2361">
                  <c:v>385</c:v>
                </c:pt>
                <c:pt idx="2362">
                  <c:v>385</c:v>
                </c:pt>
                <c:pt idx="2363">
                  <c:v>384</c:v>
                </c:pt>
                <c:pt idx="2364">
                  <c:v>383</c:v>
                </c:pt>
                <c:pt idx="2365">
                  <c:v>383</c:v>
                </c:pt>
                <c:pt idx="2366">
                  <c:v>383</c:v>
                </c:pt>
                <c:pt idx="2367">
                  <c:v>383</c:v>
                </c:pt>
                <c:pt idx="2368">
                  <c:v>382</c:v>
                </c:pt>
                <c:pt idx="2369">
                  <c:v>382</c:v>
                </c:pt>
                <c:pt idx="2370">
                  <c:v>381</c:v>
                </c:pt>
                <c:pt idx="2371">
                  <c:v>380</c:v>
                </c:pt>
                <c:pt idx="2372">
                  <c:v>380</c:v>
                </c:pt>
                <c:pt idx="2373">
                  <c:v>380</c:v>
                </c:pt>
                <c:pt idx="2374">
                  <c:v>380</c:v>
                </c:pt>
                <c:pt idx="2375">
                  <c:v>380</c:v>
                </c:pt>
                <c:pt idx="2376">
                  <c:v>380</c:v>
                </c:pt>
                <c:pt idx="2377">
                  <c:v>378</c:v>
                </c:pt>
                <c:pt idx="2378">
                  <c:v>377</c:v>
                </c:pt>
                <c:pt idx="2379">
                  <c:v>375</c:v>
                </c:pt>
                <c:pt idx="2380">
                  <c:v>375</c:v>
                </c:pt>
                <c:pt idx="2381">
                  <c:v>375</c:v>
                </c:pt>
                <c:pt idx="2382">
                  <c:v>375</c:v>
                </c:pt>
                <c:pt idx="2383">
                  <c:v>375</c:v>
                </c:pt>
                <c:pt idx="2384">
                  <c:v>373.25</c:v>
                </c:pt>
                <c:pt idx="2385">
                  <c:v>372</c:v>
                </c:pt>
                <c:pt idx="2386">
                  <c:v>371</c:v>
                </c:pt>
                <c:pt idx="2387">
                  <c:v>370</c:v>
                </c:pt>
                <c:pt idx="2388">
                  <c:v>370</c:v>
                </c:pt>
                <c:pt idx="2389">
                  <c:v>370</c:v>
                </c:pt>
                <c:pt idx="2390">
                  <c:v>370</c:v>
                </c:pt>
                <c:pt idx="2391">
                  <c:v>370</c:v>
                </c:pt>
                <c:pt idx="2392">
                  <c:v>370</c:v>
                </c:pt>
                <c:pt idx="2393">
                  <c:v>370</c:v>
                </c:pt>
                <c:pt idx="2394">
                  <c:v>369</c:v>
                </c:pt>
                <c:pt idx="2395">
                  <c:v>369</c:v>
                </c:pt>
                <c:pt idx="2396">
                  <c:v>368</c:v>
                </c:pt>
                <c:pt idx="2397">
                  <c:v>367</c:v>
                </c:pt>
                <c:pt idx="2398">
                  <c:v>365</c:v>
                </c:pt>
                <c:pt idx="2399">
                  <c:v>365</c:v>
                </c:pt>
                <c:pt idx="2400">
                  <c:v>365</c:v>
                </c:pt>
                <c:pt idx="2401">
                  <c:v>361.9</c:v>
                </c:pt>
                <c:pt idx="2402">
                  <c:v>360</c:v>
                </c:pt>
                <c:pt idx="2403">
                  <c:v>360</c:v>
                </c:pt>
                <c:pt idx="2404">
                  <c:v>360</c:v>
                </c:pt>
                <c:pt idx="2405">
                  <c:v>357</c:v>
                </c:pt>
                <c:pt idx="2406">
                  <c:v>355</c:v>
                </c:pt>
                <c:pt idx="2407">
                  <c:v>355</c:v>
                </c:pt>
                <c:pt idx="2408">
                  <c:v>355</c:v>
                </c:pt>
                <c:pt idx="2409">
                  <c:v>355</c:v>
                </c:pt>
                <c:pt idx="2410">
                  <c:v>355</c:v>
                </c:pt>
                <c:pt idx="2411">
                  <c:v>355</c:v>
                </c:pt>
                <c:pt idx="2412">
                  <c:v>354</c:v>
                </c:pt>
                <c:pt idx="2413">
                  <c:v>354</c:v>
                </c:pt>
                <c:pt idx="2414">
                  <c:v>354</c:v>
                </c:pt>
                <c:pt idx="2415">
                  <c:v>352</c:v>
                </c:pt>
                <c:pt idx="2416">
                  <c:v>352</c:v>
                </c:pt>
                <c:pt idx="2417">
                  <c:v>351</c:v>
                </c:pt>
                <c:pt idx="2418">
                  <c:v>350</c:v>
                </c:pt>
                <c:pt idx="2419">
                  <c:v>350</c:v>
                </c:pt>
                <c:pt idx="2420">
                  <c:v>350</c:v>
                </c:pt>
                <c:pt idx="2421">
                  <c:v>350</c:v>
                </c:pt>
                <c:pt idx="2422">
                  <c:v>350</c:v>
                </c:pt>
                <c:pt idx="2423">
                  <c:v>350</c:v>
                </c:pt>
                <c:pt idx="2424">
                  <c:v>350</c:v>
                </c:pt>
                <c:pt idx="2425">
                  <c:v>348.5</c:v>
                </c:pt>
                <c:pt idx="2426">
                  <c:v>348</c:v>
                </c:pt>
                <c:pt idx="2427">
                  <c:v>348</c:v>
                </c:pt>
                <c:pt idx="2428">
                  <c:v>347</c:v>
                </c:pt>
                <c:pt idx="2429">
                  <c:v>346</c:v>
                </c:pt>
                <c:pt idx="2430">
                  <c:v>345.5</c:v>
                </c:pt>
                <c:pt idx="2431">
                  <c:v>345</c:v>
                </c:pt>
                <c:pt idx="2432">
                  <c:v>345</c:v>
                </c:pt>
                <c:pt idx="2433">
                  <c:v>345</c:v>
                </c:pt>
                <c:pt idx="2434">
                  <c:v>345</c:v>
                </c:pt>
                <c:pt idx="2435">
                  <c:v>344.5</c:v>
                </c:pt>
                <c:pt idx="2436">
                  <c:v>343</c:v>
                </c:pt>
                <c:pt idx="2437">
                  <c:v>342</c:v>
                </c:pt>
                <c:pt idx="2438">
                  <c:v>340</c:v>
                </c:pt>
                <c:pt idx="2439">
                  <c:v>340</c:v>
                </c:pt>
                <c:pt idx="2440">
                  <c:v>340</c:v>
                </c:pt>
                <c:pt idx="2441">
                  <c:v>340</c:v>
                </c:pt>
                <c:pt idx="2442">
                  <c:v>340</c:v>
                </c:pt>
                <c:pt idx="2443">
                  <c:v>340</c:v>
                </c:pt>
                <c:pt idx="2444">
                  <c:v>340</c:v>
                </c:pt>
                <c:pt idx="2445">
                  <c:v>340</c:v>
                </c:pt>
                <c:pt idx="2446">
                  <c:v>339</c:v>
                </c:pt>
                <c:pt idx="2447">
                  <c:v>335</c:v>
                </c:pt>
                <c:pt idx="2448">
                  <c:v>334</c:v>
                </c:pt>
                <c:pt idx="2449">
                  <c:v>332</c:v>
                </c:pt>
                <c:pt idx="2450">
                  <c:v>331</c:v>
                </c:pt>
                <c:pt idx="2451">
                  <c:v>330</c:v>
                </c:pt>
                <c:pt idx="2452">
                  <c:v>330</c:v>
                </c:pt>
                <c:pt idx="2453">
                  <c:v>330</c:v>
                </c:pt>
                <c:pt idx="2454">
                  <c:v>330</c:v>
                </c:pt>
                <c:pt idx="2455">
                  <c:v>330</c:v>
                </c:pt>
                <c:pt idx="2456">
                  <c:v>330</c:v>
                </c:pt>
                <c:pt idx="2457">
                  <c:v>329</c:v>
                </c:pt>
                <c:pt idx="2458">
                  <c:v>329</c:v>
                </c:pt>
                <c:pt idx="2459">
                  <c:v>328</c:v>
                </c:pt>
                <c:pt idx="2460">
                  <c:v>327</c:v>
                </c:pt>
                <c:pt idx="2461">
                  <c:v>326</c:v>
                </c:pt>
                <c:pt idx="2462">
                  <c:v>326</c:v>
                </c:pt>
                <c:pt idx="2463">
                  <c:v>326</c:v>
                </c:pt>
                <c:pt idx="2464">
                  <c:v>325</c:v>
                </c:pt>
                <c:pt idx="2465">
                  <c:v>323</c:v>
                </c:pt>
                <c:pt idx="2466">
                  <c:v>322</c:v>
                </c:pt>
                <c:pt idx="2467">
                  <c:v>320</c:v>
                </c:pt>
                <c:pt idx="2468">
                  <c:v>320</c:v>
                </c:pt>
                <c:pt idx="2469">
                  <c:v>320</c:v>
                </c:pt>
                <c:pt idx="2470">
                  <c:v>320</c:v>
                </c:pt>
                <c:pt idx="2471">
                  <c:v>320</c:v>
                </c:pt>
                <c:pt idx="2472">
                  <c:v>320</c:v>
                </c:pt>
                <c:pt idx="2473">
                  <c:v>320</c:v>
                </c:pt>
                <c:pt idx="2474">
                  <c:v>320</c:v>
                </c:pt>
                <c:pt idx="2475">
                  <c:v>319</c:v>
                </c:pt>
                <c:pt idx="2476">
                  <c:v>315</c:v>
                </c:pt>
                <c:pt idx="2477">
                  <c:v>315</c:v>
                </c:pt>
                <c:pt idx="2478">
                  <c:v>315</c:v>
                </c:pt>
                <c:pt idx="2479">
                  <c:v>315</c:v>
                </c:pt>
                <c:pt idx="2480">
                  <c:v>315</c:v>
                </c:pt>
                <c:pt idx="2481">
                  <c:v>315</c:v>
                </c:pt>
                <c:pt idx="2482">
                  <c:v>313</c:v>
                </c:pt>
                <c:pt idx="2483">
                  <c:v>310</c:v>
                </c:pt>
                <c:pt idx="2484">
                  <c:v>310</c:v>
                </c:pt>
                <c:pt idx="2485">
                  <c:v>310</c:v>
                </c:pt>
                <c:pt idx="2486">
                  <c:v>310</c:v>
                </c:pt>
                <c:pt idx="2487">
                  <c:v>307.5</c:v>
                </c:pt>
                <c:pt idx="2488">
                  <c:v>307</c:v>
                </c:pt>
                <c:pt idx="2489">
                  <c:v>306</c:v>
                </c:pt>
                <c:pt idx="2490">
                  <c:v>306</c:v>
                </c:pt>
                <c:pt idx="2491">
                  <c:v>305</c:v>
                </c:pt>
                <c:pt idx="2492">
                  <c:v>305</c:v>
                </c:pt>
                <c:pt idx="2493">
                  <c:v>305</c:v>
                </c:pt>
                <c:pt idx="2494">
                  <c:v>305</c:v>
                </c:pt>
                <c:pt idx="2495">
                  <c:v>304</c:v>
                </c:pt>
                <c:pt idx="2496">
                  <c:v>304</c:v>
                </c:pt>
                <c:pt idx="2497">
                  <c:v>303</c:v>
                </c:pt>
                <c:pt idx="2498">
                  <c:v>302</c:v>
                </c:pt>
                <c:pt idx="2499">
                  <c:v>301</c:v>
                </c:pt>
                <c:pt idx="2500">
                  <c:v>301</c:v>
                </c:pt>
                <c:pt idx="2501">
                  <c:v>300</c:v>
                </c:pt>
                <c:pt idx="2502">
                  <c:v>300</c:v>
                </c:pt>
                <c:pt idx="2503">
                  <c:v>300</c:v>
                </c:pt>
                <c:pt idx="2504">
                  <c:v>300</c:v>
                </c:pt>
                <c:pt idx="2505">
                  <c:v>300</c:v>
                </c:pt>
                <c:pt idx="2506">
                  <c:v>300</c:v>
                </c:pt>
                <c:pt idx="2507">
                  <c:v>300</c:v>
                </c:pt>
                <c:pt idx="2508">
                  <c:v>300</c:v>
                </c:pt>
                <c:pt idx="2509">
                  <c:v>300</c:v>
                </c:pt>
                <c:pt idx="2510">
                  <c:v>300</c:v>
                </c:pt>
                <c:pt idx="2511">
                  <c:v>297</c:v>
                </c:pt>
                <c:pt idx="2512">
                  <c:v>295</c:v>
                </c:pt>
                <c:pt idx="2513">
                  <c:v>295</c:v>
                </c:pt>
                <c:pt idx="2514">
                  <c:v>295</c:v>
                </c:pt>
                <c:pt idx="2515">
                  <c:v>295</c:v>
                </c:pt>
                <c:pt idx="2516">
                  <c:v>295</c:v>
                </c:pt>
                <c:pt idx="2517">
                  <c:v>294</c:v>
                </c:pt>
                <c:pt idx="2518">
                  <c:v>294</c:v>
                </c:pt>
                <c:pt idx="2519">
                  <c:v>293</c:v>
                </c:pt>
                <c:pt idx="2520">
                  <c:v>293</c:v>
                </c:pt>
                <c:pt idx="2521">
                  <c:v>293</c:v>
                </c:pt>
                <c:pt idx="2522">
                  <c:v>293</c:v>
                </c:pt>
                <c:pt idx="2523">
                  <c:v>292</c:v>
                </c:pt>
                <c:pt idx="2524">
                  <c:v>290</c:v>
                </c:pt>
                <c:pt idx="2525">
                  <c:v>290</c:v>
                </c:pt>
                <c:pt idx="2526">
                  <c:v>290</c:v>
                </c:pt>
                <c:pt idx="2527">
                  <c:v>290</c:v>
                </c:pt>
                <c:pt idx="2528">
                  <c:v>290</c:v>
                </c:pt>
                <c:pt idx="2529">
                  <c:v>290</c:v>
                </c:pt>
                <c:pt idx="2530">
                  <c:v>286</c:v>
                </c:pt>
                <c:pt idx="2531">
                  <c:v>285</c:v>
                </c:pt>
                <c:pt idx="2532">
                  <c:v>285</c:v>
                </c:pt>
                <c:pt idx="2533">
                  <c:v>285</c:v>
                </c:pt>
                <c:pt idx="2534">
                  <c:v>285</c:v>
                </c:pt>
                <c:pt idx="2535">
                  <c:v>285</c:v>
                </c:pt>
                <c:pt idx="2536">
                  <c:v>285</c:v>
                </c:pt>
                <c:pt idx="2537">
                  <c:v>283</c:v>
                </c:pt>
                <c:pt idx="2538">
                  <c:v>283</c:v>
                </c:pt>
                <c:pt idx="2539">
                  <c:v>281</c:v>
                </c:pt>
                <c:pt idx="2540">
                  <c:v>280</c:v>
                </c:pt>
                <c:pt idx="2541">
                  <c:v>280</c:v>
                </c:pt>
                <c:pt idx="2542">
                  <c:v>280</c:v>
                </c:pt>
                <c:pt idx="2543">
                  <c:v>280</c:v>
                </c:pt>
                <c:pt idx="2544">
                  <c:v>280</c:v>
                </c:pt>
                <c:pt idx="2545">
                  <c:v>280</c:v>
                </c:pt>
                <c:pt idx="2546">
                  <c:v>280</c:v>
                </c:pt>
                <c:pt idx="2547">
                  <c:v>280</c:v>
                </c:pt>
                <c:pt idx="2548">
                  <c:v>279</c:v>
                </c:pt>
                <c:pt idx="2549">
                  <c:v>279</c:v>
                </c:pt>
                <c:pt idx="2550">
                  <c:v>278</c:v>
                </c:pt>
                <c:pt idx="2551">
                  <c:v>277</c:v>
                </c:pt>
                <c:pt idx="2552">
                  <c:v>276</c:v>
                </c:pt>
                <c:pt idx="2553">
                  <c:v>275</c:v>
                </c:pt>
                <c:pt idx="2554">
                  <c:v>275</c:v>
                </c:pt>
                <c:pt idx="2555">
                  <c:v>275</c:v>
                </c:pt>
                <c:pt idx="2556">
                  <c:v>275</c:v>
                </c:pt>
                <c:pt idx="2557">
                  <c:v>275</c:v>
                </c:pt>
                <c:pt idx="2558">
                  <c:v>275</c:v>
                </c:pt>
                <c:pt idx="2559">
                  <c:v>274</c:v>
                </c:pt>
                <c:pt idx="2560">
                  <c:v>272</c:v>
                </c:pt>
                <c:pt idx="2561">
                  <c:v>270</c:v>
                </c:pt>
                <c:pt idx="2562">
                  <c:v>270</c:v>
                </c:pt>
                <c:pt idx="2563">
                  <c:v>270</c:v>
                </c:pt>
                <c:pt idx="2564">
                  <c:v>270</c:v>
                </c:pt>
                <c:pt idx="2565">
                  <c:v>269</c:v>
                </c:pt>
                <c:pt idx="2566">
                  <c:v>268</c:v>
                </c:pt>
                <c:pt idx="2567">
                  <c:v>268</c:v>
                </c:pt>
                <c:pt idx="2568">
                  <c:v>267</c:v>
                </c:pt>
                <c:pt idx="2569">
                  <c:v>267</c:v>
                </c:pt>
                <c:pt idx="2570">
                  <c:v>265</c:v>
                </c:pt>
                <c:pt idx="2571">
                  <c:v>265</c:v>
                </c:pt>
                <c:pt idx="2572">
                  <c:v>265</c:v>
                </c:pt>
                <c:pt idx="2573">
                  <c:v>265</c:v>
                </c:pt>
                <c:pt idx="2574">
                  <c:v>265</c:v>
                </c:pt>
                <c:pt idx="2575">
                  <c:v>265</c:v>
                </c:pt>
                <c:pt idx="2576">
                  <c:v>263</c:v>
                </c:pt>
                <c:pt idx="2577">
                  <c:v>262</c:v>
                </c:pt>
                <c:pt idx="2578">
                  <c:v>260</c:v>
                </c:pt>
                <c:pt idx="2579">
                  <c:v>260</c:v>
                </c:pt>
                <c:pt idx="2580">
                  <c:v>260</c:v>
                </c:pt>
                <c:pt idx="2581">
                  <c:v>260</c:v>
                </c:pt>
                <c:pt idx="2582">
                  <c:v>259</c:v>
                </c:pt>
                <c:pt idx="2583">
                  <c:v>259</c:v>
                </c:pt>
                <c:pt idx="2584">
                  <c:v>258</c:v>
                </c:pt>
                <c:pt idx="2585">
                  <c:v>255</c:v>
                </c:pt>
                <c:pt idx="2586">
                  <c:v>255</c:v>
                </c:pt>
                <c:pt idx="2587">
                  <c:v>255</c:v>
                </c:pt>
                <c:pt idx="2588">
                  <c:v>255</c:v>
                </c:pt>
                <c:pt idx="2589">
                  <c:v>255</c:v>
                </c:pt>
                <c:pt idx="2590">
                  <c:v>254</c:v>
                </c:pt>
                <c:pt idx="2591">
                  <c:v>251</c:v>
                </c:pt>
                <c:pt idx="2592">
                  <c:v>250</c:v>
                </c:pt>
                <c:pt idx="2593">
                  <c:v>250</c:v>
                </c:pt>
                <c:pt idx="2594">
                  <c:v>250</c:v>
                </c:pt>
                <c:pt idx="2595">
                  <c:v>250</c:v>
                </c:pt>
                <c:pt idx="2596">
                  <c:v>250</c:v>
                </c:pt>
                <c:pt idx="2597">
                  <c:v>250</c:v>
                </c:pt>
                <c:pt idx="2598">
                  <c:v>250</c:v>
                </c:pt>
                <c:pt idx="2599">
                  <c:v>248</c:v>
                </c:pt>
                <c:pt idx="2600">
                  <c:v>248</c:v>
                </c:pt>
                <c:pt idx="2601">
                  <c:v>248</c:v>
                </c:pt>
                <c:pt idx="2602">
                  <c:v>246</c:v>
                </c:pt>
                <c:pt idx="2603">
                  <c:v>246</c:v>
                </c:pt>
                <c:pt idx="2604">
                  <c:v>245</c:v>
                </c:pt>
                <c:pt idx="2605">
                  <c:v>245</c:v>
                </c:pt>
                <c:pt idx="2606">
                  <c:v>245</c:v>
                </c:pt>
                <c:pt idx="2607">
                  <c:v>245</c:v>
                </c:pt>
                <c:pt idx="2608">
                  <c:v>245</c:v>
                </c:pt>
                <c:pt idx="2609">
                  <c:v>245</c:v>
                </c:pt>
                <c:pt idx="2610">
                  <c:v>245</c:v>
                </c:pt>
                <c:pt idx="2611">
                  <c:v>244</c:v>
                </c:pt>
                <c:pt idx="2612">
                  <c:v>244</c:v>
                </c:pt>
                <c:pt idx="2613">
                  <c:v>243</c:v>
                </c:pt>
                <c:pt idx="2614">
                  <c:v>242</c:v>
                </c:pt>
                <c:pt idx="2615">
                  <c:v>241</c:v>
                </c:pt>
                <c:pt idx="2616">
                  <c:v>241</c:v>
                </c:pt>
                <c:pt idx="2617">
                  <c:v>240</c:v>
                </c:pt>
                <c:pt idx="2618">
                  <c:v>240</c:v>
                </c:pt>
                <c:pt idx="2619">
                  <c:v>240</c:v>
                </c:pt>
                <c:pt idx="2620">
                  <c:v>240</c:v>
                </c:pt>
                <c:pt idx="2621">
                  <c:v>240</c:v>
                </c:pt>
                <c:pt idx="2622">
                  <c:v>240</c:v>
                </c:pt>
                <c:pt idx="2623">
                  <c:v>238</c:v>
                </c:pt>
                <c:pt idx="2624">
                  <c:v>238</c:v>
                </c:pt>
                <c:pt idx="2625">
                  <c:v>236</c:v>
                </c:pt>
                <c:pt idx="2626">
                  <c:v>235</c:v>
                </c:pt>
                <c:pt idx="2627">
                  <c:v>235</c:v>
                </c:pt>
                <c:pt idx="2628">
                  <c:v>233</c:v>
                </c:pt>
                <c:pt idx="2629">
                  <c:v>232</c:v>
                </c:pt>
                <c:pt idx="2630">
                  <c:v>230</c:v>
                </c:pt>
                <c:pt idx="2631">
                  <c:v>228.5</c:v>
                </c:pt>
                <c:pt idx="2632">
                  <c:v>228</c:v>
                </c:pt>
                <c:pt idx="2633">
                  <c:v>227</c:v>
                </c:pt>
                <c:pt idx="2634">
                  <c:v>226.5</c:v>
                </c:pt>
                <c:pt idx="2635">
                  <c:v>226</c:v>
                </c:pt>
                <c:pt idx="2636">
                  <c:v>226</c:v>
                </c:pt>
                <c:pt idx="2637">
                  <c:v>225</c:v>
                </c:pt>
                <c:pt idx="2638">
                  <c:v>225</c:v>
                </c:pt>
                <c:pt idx="2639">
                  <c:v>224</c:v>
                </c:pt>
                <c:pt idx="2640">
                  <c:v>223</c:v>
                </c:pt>
                <c:pt idx="2641">
                  <c:v>223</c:v>
                </c:pt>
                <c:pt idx="2642">
                  <c:v>221</c:v>
                </c:pt>
                <c:pt idx="2643">
                  <c:v>220</c:v>
                </c:pt>
                <c:pt idx="2644">
                  <c:v>220</c:v>
                </c:pt>
                <c:pt idx="2645">
                  <c:v>219</c:v>
                </c:pt>
                <c:pt idx="2646">
                  <c:v>218</c:v>
                </c:pt>
                <c:pt idx="2647">
                  <c:v>218</c:v>
                </c:pt>
                <c:pt idx="2648">
                  <c:v>215.24</c:v>
                </c:pt>
                <c:pt idx="2649">
                  <c:v>215</c:v>
                </c:pt>
                <c:pt idx="2650">
                  <c:v>215</c:v>
                </c:pt>
                <c:pt idx="2651">
                  <c:v>215</c:v>
                </c:pt>
                <c:pt idx="2652">
                  <c:v>215</c:v>
                </c:pt>
                <c:pt idx="2653">
                  <c:v>214</c:v>
                </c:pt>
                <c:pt idx="2654">
                  <c:v>213</c:v>
                </c:pt>
                <c:pt idx="2655">
                  <c:v>211</c:v>
                </c:pt>
                <c:pt idx="2656">
                  <c:v>211</c:v>
                </c:pt>
                <c:pt idx="2657">
                  <c:v>210</c:v>
                </c:pt>
                <c:pt idx="2658">
                  <c:v>210</c:v>
                </c:pt>
                <c:pt idx="2659">
                  <c:v>210</c:v>
                </c:pt>
                <c:pt idx="2660">
                  <c:v>209</c:v>
                </c:pt>
                <c:pt idx="2661">
                  <c:v>207</c:v>
                </c:pt>
                <c:pt idx="2662">
                  <c:v>207</c:v>
                </c:pt>
                <c:pt idx="2663">
                  <c:v>207</c:v>
                </c:pt>
                <c:pt idx="2664">
                  <c:v>206</c:v>
                </c:pt>
                <c:pt idx="2665">
                  <c:v>205</c:v>
                </c:pt>
                <c:pt idx="2666">
                  <c:v>205</c:v>
                </c:pt>
                <c:pt idx="2667">
                  <c:v>201</c:v>
                </c:pt>
                <c:pt idx="2668">
                  <c:v>200</c:v>
                </c:pt>
                <c:pt idx="2669">
                  <c:v>200</c:v>
                </c:pt>
                <c:pt idx="2670">
                  <c:v>200</c:v>
                </c:pt>
                <c:pt idx="2671">
                  <c:v>200</c:v>
                </c:pt>
                <c:pt idx="2672">
                  <c:v>200</c:v>
                </c:pt>
                <c:pt idx="2673">
                  <c:v>200</c:v>
                </c:pt>
                <c:pt idx="2674">
                  <c:v>199</c:v>
                </c:pt>
                <c:pt idx="2675">
                  <c:v>197</c:v>
                </c:pt>
                <c:pt idx="2676">
                  <c:v>195</c:v>
                </c:pt>
                <c:pt idx="2677">
                  <c:v>195</c:v>
                </c:pt>
                <c:pt idx="2678">
                  <c:v>195</c:v>
                </c:pt>
                <c:pt idx="2679">
                  <c:v>195</c:v>
                </c:pt>
                <c:pt idx="2680">
                  <c:v>195</c:v>
                </c:pt>
                <c:pt idx="2681">
                  <c:v>195</c:v>
                </c:pt>
                <c:pt idx="2682">
                  <c:v>195</c:v>
                </c:pt>
                <c:pt idx="2683">
                  <c:v>194.25</c:v>
                </c:pt>
                <c:pt idx="2684">
                  <c:v>191</c:v>
                </c:pt>
                <c:pt idx="2685">
                  <c:v>191</c:v>
                </c:pt>
                <c:pt idx="2686">
                  <c:v>190</c:v>
                </c:pt>
                <c:pt idx="2687">
                  <c:v>190</c:v>
                </c:pt>
                <c:pt idx="2688">
                  <c:v>190</c:v>
                </c:pt>
                <c:pt idx="2689">
                  <c:v>190</c:v>
                </c:pt>
                <c:pt idx="2690">
                  <c:v>190</c:v>
                </c:pt>
                <c:pt idx="2691">
                  <c:v>190</c:v>
                </c:pt>
                <c:pt idx="2692">
                  <c:v>190</c:v>
                </c:pt>
                <c:pt idx="2693">
                  <c:v>190</c:v>
                </c:pt>
                <c:pt idx="2694">
                  <c:v>190</c:v>
                </c:pt>
                <c:pt idx="2695">
                  <c:v>190</c:v>
                </c:pt>
                <c:pt idx="2696">
                  <c:v>188</c:v>
                </c:pt>
                <c:pt idx="2697">
                  <c:v>188</c:v>
                </c:pt>
                <c:pt idx="2698">
                  <c:v>187</c:v>
                </c:pt>
                <c:pt idx="2699">
                  <c:v>186</c:v>
                </c:pt>
                <c:pt idx="2700">
                  <c:v>185</c:v>
                </c:pt>
                <c:pt idx="2701">
                  <c:v>185</c:v>
                </c:pt>
                <c:pt idx="2702">
                  <c:v>185</c:v>
                </c:pt>
                <c:pt idx="2703">
                  <c:v>183</c:v>
                </c:pt>
                <c:pt idx="2704">
                  <c:v>181</c:v>
                </c:pt>
                <c:pt idx="2705">
                  <c:v>181</c:v>
                </c:pt>
                <c:pt idx="2706">
                  <c:v>180</c:v>
                </c:pt>
                <c:pt idx="2707">
                  <c:v>180</c:v>
                </c:pt>
                <c:pt idx="2708">
                  <c:v>180</c:v>
                </c:pt>
                <c:pt idx="2709">
                  <c:v>180</c:v>
                </c:pt>
                <c:pt idx="2710">
                  <c:v>180</c:v>
                </c:pt>
                <c:pt idx="2711">
                  <c:v>175</c:v>
                </c:pt>
                <c:pt idx="2712">
                  <c:v>175</c:v>
                </c:pt>
                <c:pt idx="2713">
                  <c:v>175</c:v>
                </c:pt>
                <c:pt idx="2714">
                  <c:v>175</c:v>
                </c:pt>
                <c:pt idx="2715">
                  <c:v>175</c:v>
                </c:pt>
                <c:pt idx="2716">
                  <c:v>175</c:v>
                </c:pt>
                <c:pt idx="2717">
                  <c:v>174</c:v>
                </c:pt>
                <c:pt idx="2718">
                  <c:v>173</c:v>
                </c:pt>
                <c:pt idx="2719">
                  <c:v>173</c:v>
                </c:pt>
                <c:pt idx="2720">
                  <c:v>173</c:v>
                </c:pt>
                <c:pt idx="2721">
                  <c:v>172.5</c:v>
                </c:pt>
                <c:pt idx="2722">
                  <c:v>172</c:v>
                </c:pt>
                <c:pt idx="2723">
                  <c:v>172</c:v>
                </c:pt>
                <c:pt idx="2724">
                  <c:v>171</c:v>
                </c:pt>
                <c:pt idx="2725">
                  <c:v>171</c:v>
                </c:pt>
                <c:pt idx="2726">
                  <c:v>170</c:v>
                </c:pt>
                <c:pt idx="2727">
                  <c:v>170</c:v>
                </c:pt>
                <c:pt idx="2728">
                  <c:v>170</c:v>
                </c:pt>
                <c:pt idx="2729">
                  <c:v>170</c:v>
                </c:pt>
                <c:pt idx="2730">
                  <c:v>170</c:v>
                </c:pt>
                <c:pt idx="2731">
                  <c:v>170</c:v>
                </c:pt>
                <c:pt idx="2732">
                  <c:v>170</c:v>
                </c:pt>
                <c:pt idx="2733">
                  <c:v>170</c:v>
                </c:pt>
                <c:pt idx="2734">
                  <c:v>170</c:v>
                </c:pt>
                <c:pt idx="2735">
                  <c:v>169</c:v>
                </c:pt>
                <c:pt idx="2736">
                  <c:v>168</c:v>
                </c:pt>
                <c:pt idx="2737">
                  <c:v>168</c:v>
                </c:pt>
                <c:pt idx="2738">
                  <c:v>168</c:v>
                </c:pt>
                <c:pt idx="2739">
                  <c:v>166</c:v>
                </c:pt>
                <c:pt idx="2740">
                  <c:v>166</c:v>
                </c:pt>
                <c:pt idx="2741">
                  <c:v>166</c:v>
                </c:pt>
                <c:pt idx="2742">
                  <c:v>165</c:v>
                </c:pt>
                <c:pt idx="2743">
                  <c:v>165</c:v>
                </c:pt>
                <c:pt idx="2744">
                  <c:v>165</c:v>
                </c:pt>
                <c:pt idx="2745">
                  <c:v>165</c:v>
                </c:pt>
                <c:pt idx="2746">
                  <c:v>163</c:v>
                </c:pt>
                <c:pt idx="2747">
                  <c:v>162</c:v>
                </c:pt>
                <c:pt idx="2748">
                  <c:v>161</c:v>
                </c:pt>
                <c:pt idx="2749">
                  <c:v>161</c:v>
                </c:pt>
                <c:pt idx="2750">
                  <c:v>160</c:v>
                </c:pt>
                <c:pt idx="2751">
                  <c:v>160</c:v>
                </c:pt>
                <c:pt idx="2752">
                  <c:v>160</c:v>
                </c:pt>
                <c:pt idx="2753">
                  <c:v>160</c:v>
                </c:pt>
                <c:pt idx="2754">
                  <c:v>160</c:v>
                </c:pt>
                <c:pt idx="2755">
                  <c:v>160</c:v>
                </c:pt>
                <c:pt idx="2756">
                  <c:v>160</c:v>
                </c:pt>
                <c:pt idx="2757">
                  <c:v>160</c:v>
                </c:pt>
                <c:pt idx="2758">
                  <c:v>160</c:v>
                </c:pt>
                <c:pt idx="2759">
                  <c:v>158</c:v>
                </c:pt>
                <c:pt idx="2760">
                  <c:v>157</c:v>
                </c:pt>
                <c:pt idx="2761">
                  <c:v>155</c:v>
                </c:pt>
                <c:pt idx="2762">
                  <c:v>155</c:v>
                </c:pt>
                <c:pt idx="2763">
                  <c:v>155</c:v>
                </c:pt>
                <c:pt idx="2764">
                  <c:v>150</c:v>
                </c:pt>
                <c:pt idx="2765">
                  <c:v>150</c:v>
                </c:pt>
                <c:pt idx="2766">
                  <c:v>150</c:v>
                </c:pt>
                <c:pt idx="2767">
                  <c:v>150</c:v>
                </c:pt>
                <c:pt idx="2768">
                  <c:v>150</c:v>
                </c:pt>
                <c:pt idx="2769">
                  <c:v>148</c:v>
                </c:pt>
                <c:pt idx="2770">
                  <c:v>145</c:v>
                </c:pt>
                <c:pt idx="2771">
                  <c:v>144</c:v>
                </c:pt>
                <c:pt idx="2772">
                  <c:v>143</c:v>
                </c:pt>
                <c:pt idx="2773">
                  <c:v>142</c:v>
                </c:pt>
                <c:pt idx="2774">
                  <c:v>140</c:v>
                </c:pt>
                <c:pt idx="2775">
                  <c:v>140</c:v>
                </c:pt>
                <c:pt idx="2776">
                  <c:v>140</c:v>
                </c:pt>
                <c:pt idx="2777">
                  <c:v>140</c:v>
                </c:pt>
                <c:pt idx="2778">
                  <c:v>139</c:v>
                </c:pt>
                <c:pt idx="2779">
                  <c:v>139</c:v>
                </c:pt>
                <c:pt idx="2780">
                  <c:v>138</c:v>
                </c:pt>
                <c:pt idx="2781">
                  <c:v>137</c:v>
                </c:pt>
                <c:pt idx="2782">
                  <c:v>135</c:v>
                </c:pt>
                <c:pt idx="2783">
                  <c:v>134</c:v>
                </c:pt>
                <c:pt idx="2784">
                  <c:v>133</c:v>
                </c:pt>
                <c:pt idx="2785">
                  <c:v>133</c:v>
                </c:pt>
                <c:pt idx="2786">
                  <c:v>131</c:v>
                </c:pt>
                <c:pt idx="2787">
                  <c:v>131</c:v>
                </c:pt>
                <c:pt idx="2788">
                  <c:v>130</c:v>
                </c:pt>
                <c:pt idx="2789">
                  <c:v>130</c:v>
                </c:pt>
                <c:pt idx="2790">
                  <c:v>130</c:v>
                </c:pt>
                <c:pt idx="2791">
                  <c:v>130</c:v>
                </c:pt>
                <c:pt idx="2792">
                  <c:v>129</c:v>
                </c:pt>
                <c:pt idx="2793">
                  <c:v>128</c:v>
                </c:pt>
                <c:pt idx="2794">
                  <c:v>128</c:v>
                </c:pt>
                <c:pt idx="2795">
                  <c:v>127</c:v>
                </c:pt>
                <c:pt idx="2796">
                  <c:v>127</c:v>
                </c:pt>
                <c:pt idx="2797">
                  <c:v>126</c:v>
                </c:pt>
                <c:pt idx="2798">
                  <c:v>125</c:v>
                </c:pt>
                <c:pt idx="2799">
                  <c:v>125</c:v>
                </c:pt>
                <c:pt idx="2800">
                  <c:v>125</c:v>
                </c:pt>
                <c:pt idx="2801">
                  <c:v>125</c:v>
                </c:pt>
                <c:pt idx="2802">
                  <c:v>125</c:v>
                </c:pt>
                <c:pt idx="2803">
                  <c:v>125</c:v>
                </c:pt>
                <c:pt idx="2804">
                  <c:v>123.5</c:v>
                </c:pt>
                <c:pt idx="2805">
                  <c:v>123</c:v>
                </c:pt>
                <c:pt idx="2806">
                  <c:v>123</c:v>
                </c:pt>
                <c:pt idx="2807">
                  <c:v>122</c:v>
                </c:pt>
                <c:pt idx="2808">
                  <c:v>121</c:v>
                </c:pt>
                <c:pt idx="2809">
                  <c:v>120</c:v>
                </c:pt>
                <c:pt idx="2810">
                  <c:v>120</c:v>
                </c:pt>
                <c:pt idx="2811">
                  <c:v>120</c:v>
                </c:pt>
                <c:pt idx="2812">
                  <c:v>120</c:v>
                </c:pt>
                <c:pt idx="2813">
                  <c:v>120</c:v>
                </c:pt>
                <c:pt idx="2814">
                  <c:v>120</c:v>
                </c:pt>
                <c:pt idx="2815">
                  <c:v>120</c:v>
                </c:pt>
                <c:pt idx="2816">
                  <c:v>118</c:v>
                </c:pt>
                <c:pt idx="2817">
                  <c:v>117</c:v>
                </c:pt>
                <c:pt idx="2818">
                  <c:v>116</c:v>
                </c:pt>
                <c:pt idx="2819">
                  <c:v>115</c:v>
                </c:pt>
                <c:pt idx="2820">
                  <c:v>113</c:v>
                </c:pt>
                <c:pt idx="2821">
                  <c:v>113</c:v>
                </c:pt>
                <c:pt idx="2822">
                  <c:v>112</c:v>
                </c:pt>
                <c:pt idx="2823">
                  <c:v>111</c:v>
                </c:pt>
                <c:pt idx="2824">
                  <c:v>111</c:v>
                </c:pt>
                <c:pt idx="2825">
                  <c:v>110</c:v>
                </c:pt>
                <c:pt idx="2826">
                  <c:v>110</c:v>
                </c:pt>
                <c:pt idx="2827">
                  <c:v>110</c:v>
                </c:pt>
                <c:pt idx="2828">
                  <c:v>110</c:v>
                </c:pt>
                <c:pt idx="2829">
                  <c:v>109</c:v>
                </c:pt>
                <c:pt idx="2830">
                  <c:v>108</c:v>
                </c:pt>
                <c:pt idx="2831">
                  <c:v>105.3</c:v>
                </c:pt>
                <c:pt idx="2832">
                  <c:v>105</c:v>
                </c:pt>
                <c:pt idx="2833">
                  <c:v>105</c:v>
                </c:pt>
                <c:pt idx="2834">
                  <c:v>105</c:v>
                </c:pt>
                <c:pt idx="2835">
                  <c:v>105</c:v>
                </c:pt>
                <c:pt idx="2836">
                  <c:v>100</c:v>
                </c:pt>
                <c:pt idx="2837">
                  <c:v>100</c:v>
                </c:pt>
                <c:pt idx="2838">
                  <c:v>100</c:v>
                </c:pt>
                <c:pt idx="2839">
                  <c:v>100</c:v>
                </c:pt>
                <c:pt idx="2840">
                  <c:v>100</c:v>
                </c:pt>
                <c:pt idx="2841">
                  <c:v>99.5</c:v>
                </c:pt>
                <c:pt idx="2842">
                  <c:v>99</c:v>
                </c:pt>
                <c:pt idx="2843">
                  <c:v>97</c:v>
                </c:pt>
                <c:pt idx="2844">
                  <c:v>96</c:v>
                </c:pt>
                <c:pt idx="2845">
                  <c:v>95</c:v>
                </c:pt>
                <c:pt idx="2846">
                  <c:v>95</c:v>
                </c:pt>
                <c:pt idx="2847">
                  <c:v>95</c:v>
                </c:pt>
                <c:pt idx="2848">
                  <c:v>95</c:v>
                </c:pt>
                <c:pt idx="2849">
                  <c:v>95</c:v>
                </c:pt>
                <c:pt idx="2850">
                  <c:v>95</c:v>
                </c:pt>
                <c:pt idx="2851">
                  <c:v>92</c:v>
                </c:pt>
                <c:pt idx="2852">
                  <c:v>92</c:v>
                </c:pt>
                <c:pt idx="2853">
                  <c:v>90</c:v>
                </c:pt>
                <c:pt idx="2854">
                  <c:v>90</c:v>
                </c:pt>
                <c:pt idx="2855">
                  <c:v>90</c:v>
                </c:pt>
                <c:pt idx="2856">
                  <c:v>90</c:v>
                </c:pt>
                <c:pt idx="2857">
                  <c:v>89</c:v>
                </c:pt>
                <c:pt idx="2858">
                  <c:v>88</c:v>
                </c:pt>
                <c:pt idx="2859">
                  <c:v>87.5</c:v>
                </c:pt>
                <c:pt idx="2860">
                  <c:v>87</c:v>
                </c:pt>
                <c:pt idx="2861">
                  <c:v>85</c:v>
                </c:pt>
                <c:pt idx="2862">
                  <c:v>85</c:v>
                </c:pt>
                <c:pt idx="2863">
                  <c:v>85</c:v>
                </c:pt>
                <c:pt idx="2864">
                  <c:v>85</c:v>
                </c:pt>
                <c:pt idx="2865">
                  <c:v>82</c:v>
                </c:pt>
                <c:pt idx="2866">
                  <c:v>82</c:v>
                </c:pt>
                <c:pt idx="2867">
                  <c:v>80</c:v>
                </c:pt>
                <c:pt idx="2868">
                  <c:v>80</c:v>
                </c:pt>
                <c:pt idx="2869">
                  <c:v>75</c:v>
                </c:pt>
                <c:pt idx="2870">
                  <c:v>75</c:v>
                </c:pt>
                <c:pt idx="2871">
                  <c:v>74</c:v>
                </c:pt>
                <c:pt idx="2872">
                  <c:v>70</c:v>
                </c:pt>
                <c:pt idx="2873">
                  <c:v>70</c:v>
                </c:pt>
                <c:pt idx="2874">
                  <c:v>70</c:v>
                </c:pt>
                <c:pt idx="2875">
                  <c:v>70</c:v>
                </c:pt>
                <c:pt idx="2876">
                  <c:v>70</c:v>
                </c:pt>
                <c:pt idx="2877">
                  <c:v>70</c:v>
                </c:pt>
                <c:pt idx="2878">
                  <c:v>68</c:v>
                </c:pt>
                <c:pt idx="2879">
                  <c:v>66</c:v>
                </c:pt>
                <c:pt idx="2880">
                  <c:v>66</c:v>
                </c:pt>
                <c:pt idx="2881">
                  <c:v>65</c:v>
                </c:pt>
                <c:pt idx="2882">
                  <c:v>62</c:v>
                </c:pt>
                <c:pt idx="2883">
                  <c:v>60</c:v>
                </c:pt>
                <c:pt idx="2884">
                  <c:v>60</c:v>
                </c:pt>
                <c:pt idx="2885">
                  <c:v>60</c:v>
                </c:pt>
                <c:pt idx="2886">
                  <c:v>60</c:v>
                </c:pt>
                <c:pt idx="2887">
                  <c:v>56</c:v>
                </c:pt>
                <c:pt idx="2888">
                  <c:v>55</c:v>
                </c:pt>
                <c:pt idx="2889">
                  <c:v>55</c:v>
                </c:pt>
                <c:pt idx="2890">
                  <c:v>55</c:v>
                </c:pt>
                <c:pt idx="2891">
                  <c:v>55</c:v>
                </c:pt>
                <c:pt idx="2892">
                  <c:v>50</c:v>
                </c:pt>
                <c:pt idx="2893">
                  <c:v>50</c:v>
                </c:pt>
                <c:pt idx="2894">
                  <c:v>50</c:v>
                </c:pt>
                <c:pt idx="2895">
                  <c:v>45</c:v>
                </c:pt>
                <c:pt idx="2896">
                  <c:v>42</c:v>
                </c:pt>
                <c:pt idx="2897">
                  <c:v>40</c:v>
                </c:pt>
                <c:pt idx="2898">
                  <c:v>40</c:v>
                </c:pt>
                <c:pt idx="2899">
                  <c:v>40</c:v>
                </c:pt>
                <c:pt idx="2900">
                  <c:v>40</c:v>
                </c:pt>
                <c:pt idx="2901">
                  <c:v>39</c:v>
                </c:pt>
                <c:pt idx="2902">
                  <c:v>39</c:v>
                </c:pt>
                <c:pt idx="2903">
                  <c:v>38</c:v>
                </c:pt>
                <c:pt idx="2904">
                  <c:v>36</c:v>
                </c:pt>
                <c:pt idx="2905">
                  <c:v>36</c:v>
                </c:pt>
                <c:pt idx="2906">
                  <c:v>30</c:v>
                </c:pt>
                <c:pt idx="2907">
                  <c:v>30</c:v>
                </c:pt>
                <c:pt idx="2908">
                  <c:v>26</c:v>
                </c:pt>
                <c:pt idx="2909">
                  <c:v>25</c:v>
                </c:pt>
                <c:pt idx="2910">
                  <c:v>23</c:v>
                </c:pt>
                <c:pt idx="2911">
                  <c:v>10</c:v>
                </c:pt>
                <c:pt idx="291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F3-413F-9538-B2D8EBB9F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809920"/>
        <c:axId val="183811456"/>
      </c:areaChart>
      <c:catAx>
        <c:axId val="183809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83811456"/>
        <c:crosses val="autoZero"/>
        <c:auto val="1"/>
        <c:lblAlgn val="ctr"/>
        <c:lblOffset val="100"/>
        <c:noMultiLvlLbl val="0"/>
      </c:catAx>
      <c:valAx>
        <c:axId val="18381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[$€-C0A]_-;\-* #,##0.00\ [$€-C0A]_-;_-* &quot;-&quot;??\ [$€-C0A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3809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'[Datos hogares 11.xlsx]nuevos cálculos'!$N$4:$N$12</c:f>
              <c:numCache>
                <c:formatCode>General</c:formatCode>
                <c:ptCount val="9"/>
                <c:pt idx="0">
                  <c:v>2272.7427561837453</c:v>
                </c:pt>
                <c:pt idx="1">
                  <c:v>2087.0357142857142</c:v>
                </c:pt>
                <c:pt idx="2">
                  <c:v>1794.6962180349933</c:v>
                </c:pt>
                <c:pt idx="3">
                  <c:v>1746.5833333333333</c:v>
                </c:pt>
                <c:pt idx="4">
                  <c:v>1740.7658227848101</c:v>
                </c:pt>
                <c:pt idx="5">
                  <c:v>1728.1739130434783</c:v>
                </c:pt>
                <c:pt idx="6">
                  <c:v>1645.7969941348974</c:v>
                </c:pt>
                <c:pt idx="7">
                  <c:v>1615.9796907216494</c:v>
                </c:pt>
                <c:pt idx="8">
                  <c:v>1601.3758333333333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94-47B7-A9C5-A0E779FE4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881664"/>
        <c:axId val="240883200"/>
      </c:barChart>
      <c:catAx>
        <c:axId val="240881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240883200"/>
        <c:crosses val="autoZero"/>
        <c:auto val="1"/>
        <c:lblAlgn val="ctr"/>
        <c:lblOffset val="100"/>
        <c:noMultiLvlLbl val="0"/>
      </c:catAx>
      <c:valAx>
        <c:axId val="24088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088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'[Datos hogares 11.xlsx]nuevos cálculos'!$Y$5</c:f>
              <c:strCache>
                <c:ptCount val="1"/>
                <c:pt idx="0">
                  <c:v>cantidad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54-4A1E-8149-1470136A5A99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54-4A1E-8149-1470136A5A9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54-4A1E-8149-1470136A5A99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54-4A1E-8149-1470136A5A99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54-4A1E-8149-1470136A5A99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754-4A1E-8149-1470136A5A99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754-4A1E-8149-1470136A5A99}"/>
              </c:ext>
            </c:extLst>
          </c:dPt>
          <c:dPt>
            <c:idx val="7"/>
            <c:bubble3D val="0"/>
            <c:spPr>
              <a:solidFill>
                <a:schemeClr val="bg2">
                  <a:lumMod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754-4A1E-8149-1470136A5A99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754-4A1E-8149-1470136A5A99}"/>
              </c:ext>
            </c:extLst>
          </c:dPt>
          <c:dPt>
            <c:idx val="9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754-4A1E-8149-1470136A5A99}"/>
              </c:ext>
            </c:extLst>
          </c:dPt>
          <c:dPt>
            <c:idx val="1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754-4A1E-8149-1470136A5A99}"/>
              </c:ext>
            </c:extLst>
          </c:dPt>
          <c:dPt>
            <c:idx val="1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754-4A1E-8149-1470136A5A99}"/>
              </c:ext>
            </c:extLst>
          </c:dPt>
          <c:dPt>
            <c:idx val="12"/>
            <c:bubble3D val="0"/>
            <c:spPr>
              <a:solidFill>
                <a:schemeClr val="bg2">
                  <a:lumMod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754-4A1E-8149-1470136A5A99}"/>
              </c:ext>
            </c:extLst>
          </c:dPt>
          <c:dPt>
            <c:idx val="1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754-4A1E-8149-1470136A5A99}"/>
              </c:ext>
            </c:extLst>
          </c:dPt>
          <c:dPt>
            <c:idx val="1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754-4A1E-8149-1470136A5A99}"/>
              </c:ext>
            </c:extLst>
          </c:dPt>
          <c:dPt>
            <c:idx val="1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754-4A1E-8149-1470136A5A99}"/>
              </c:ext>
            </c:extLst>
          </c:dPt>
          <c:dPt>
            <c:idx val="16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754-4A1E-8149-1470136A5A99}"/>
              </c:ext>
            </c:extLst>
          </c:dPt>
          <c:dPt>
            <c:idx val="17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754-4A1E-8149-1470136A5A99}"/>
              </c:ext>
            </c:extLst>
          </c:dPt>
          <c:dPt>
            <c:idx val="18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754-4A1E-8149-1470136A5A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0858078918507607E-3"/>
                  <c:y val="2.15835210865801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54-4A1E-8149-1470136A5A99}"/>
                </c:ext>
              </c:extLst>
            </c:dLbl>
            <c:dLbl>
              <c:idx val="5"/>
              <c:layout>
                <c:manualLayout>
                  <c:x val="-3.4594638595919984E-2"/>
                  <c:y val="-8.5904962647406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754-4A1E-8149-1470136A5A99}"/>
                </c:ext>
              </c:extLst>
            </c:dLbl>
            <c:dLbl>
              <c:idx val="6"/>
              <c:layout>
                <c:manualLayout>
                  <c:x val="6.2840821598690352E-2"/>
                  <c:y val="-6.42614245399995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754-4A1E-8149-1470136A5A99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754-4A1E-8149-1470136A5A99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754-4A1E-8149-1470136A5A99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754-4A1E-8149-1470136A5A99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754-4A1E-8149-1470136A5A99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754-4A1E-8149-1470136A5A99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754-4A1E-8149-1470136A5A99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754-4A1E-8149-1470136A5A99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754-4A1E-8149-1470136A5A99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754-4A1E-8149-1470136A5A99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754-4A1E-8149-1470136A5A99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754-4A1E-8149-1470136A5A99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754-4A1E-8149-1470136A5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'[Datos hogares 11.xlsx]nuevos cálculos'!$X$6:$X$24</c:f>
              <c:strCache>
                <c:ptCount val="19"/>
                <c:pt idx="0">
                  <c:v>INDUMENTARIA</c:v>
                </c:pt>
                <c:pt idx="1">
                  <c:v>RESTAURANTES Y BARES</c:v>
                </c:pt>
                <c:pt idx="2">
                  <c:v>LOTERÍAS</c:v>
                </c:pt>
                <c:pt idx="3">
                  <c:v>ALOJAMIENTO</c:v>
                </c:pt>
                <c:pt idx="4">
                  <c:v>BELLEZA</c:v>
                </c:pt>
                <c:pt idx="5">
                  <c:v>FORROS, PARCAS, BLUSONES</c:v>
                </c:pt>
                <c:pt idx="6">
                  <c:v>OTROS</c:v>
                </c:pt>
                <c:pt idx="7">
                  <c:v>PIROTECNIA</c:v>
                </c:pt>
                <c:pt idx="8">
                  <c:v>TINTORERÍA</c:v>
                </c:pt>
                <c:pt idx="9">
                  <c:v>DISFRACES</c:v>
                </c:pt>
                <c:pt idx="10">
                  <c:v>TRANSPORTE</c:v>
                </c:pt>
                <c:pt idx="11">
                  <c:v>MERCHANDISING</c:v>
                </c:pt>
                <c:pt idx="12">
                  <c:v>OCIO NOCTIURNO</c:v>
                </c:pt>
                <c:pt idx="13">
                  <c:v>BALCONES</c:v>
                </c:pt>
                <c:pt idx="14">
                  <c:v>MERCADILLOS</c:v>
                </c:pt>
                <c:pt idx="15">
                  <c:v>FESTEJOS TAURINOS</c:v>
                </c:pt>
                <c:pt idx="16">
                  <c:v>LIBROS Y REVISTAS FALLERAS</c:v>
                </c:pt>
                <c:pt idx="17">
                  <c:v>FOTOGRAFÍA</c:v>
                </c:pt>
                <c:pt idx="18">
                  <c:v>FLORES</c:v>
                </c:pt>
              </c:strCache>
            </c:strRef>
          </c:cat>
          <c:val>
            <c:numRef>
              <c:f>'[Datos hogares 11.xlsx]nuevos cálculos'!$Y$6:$Y$24</c:f>
              <c:numCache>
                <c:formatCode>_-* #,##0.00\ [$€-C0A]_-;\-* #,##0.00\ [$€-C0A]_-;_-* "-"??\ [$€-C0A]_-;_-@_-</c:formatCode>
                <c:ptCount val="19"/>
                <c:pt idx="0">
                  <c:v>2980838.75</c:v>
                </c:pt>
                <c:pt idx="1">
                  <c:v>629026.62</c:v>
                </c:pt>
                <c:pt idx="2">
                  <c:v>344382</c:v>
                </c:pt>
                <c:pt idx="3">
                  <c:v>202343</c:v>
                </c:pt>
                <c:pt idx="4">
                  <c:v>168442.5</c:v>
                </c:pt>
                <c:pt idx="5">
                  <c:v>150527.75</c:v>
                </c:pt>
                <c:pt idx="6">
                  <c:v>143339.95000000001</c:v>
                </c:pt>
                <c:pt idx="7">
                  <c:v>96838.8</c:v>
                </c:pt>
                <c:pt idx="8">
                  <c:v>76139.5</c:v>
                </c:pt>
                <c:pt idx="9">
                  <c:v>69063.5</c:v>
                </c:pt>
                <c:pt idx="10">
                  <c:v>51972.55</c:v>
                </c:pt>
                <c:pt idx="11">
                  <c:v>46887.199999999997</c:v>
                </c:pt>
                <c:pt idx="12">
                  <c:v>31294</c:v>
                </c:pt>
                <c:pt idx="13">
                  <c:v>28554</c:v>
                </c:pt>
                <c:pt idx="14">
                  <c:v>27308</c:v>
                </c:pt>
                <c:pt idx="15">
                  <c:v>27105.5</c:v>
                </c:pt>
                <c:pt idx="16">
                  <c:v>22175.599999999999</c:v>
                </c:pt>
                <c:pt idx="17">
                  <c:v>19223</c:v>
                </c:pt>
                <c:pt idx="18">
                  <c:v>13866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A754-4A1E-8149-1470136A5A9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'[Datos hogares 11.xlsx]nuevos cálculos'!$AI$1:$AI$299</c:f>
              <c:numCache>
                <c:formatCode>_-* #,##0.00\ [$€-C0A]_-;\-* #,##0.00\ [$€-C0A]_-;_-* "-"??\ [$€-C0A]_-;_-@_-</c:formatCode>
                <c:ptCount val="299"/>
                <c:pt idx="0">
                  <c:v>158750</c:v>
                </c:pt>
                <c:pt idx="1">
                  <c:v>149900</c:v>
                </c:pt>
                <c:pt idx="2">
                  <c:v>68118</c:v>
                </c:pt>
                <c:pt idx="3">
                  <c:v>57885</c:v>
                </c:pt>
                <c:pt idx="4">
                  <c:v>57860</c:v>
                </c:pt>
                <c:pt idx="5">
                  <c:v>45140</c:v>
                </c:pt>
                <c:pt idx="6">
                  <c:v>39030</c:v>
                </c:pt>
                <c:pt idx="7">
                  <c:v>37460</c:v>
                </c:pt>
                <c:pt idx="8">
                  <c:v>36690</c:v>
                </c:pt>
                <c:pt idx="9">
                  <c:v>36620</c:v>
                </c:pt>
                <c:pt idx="10">
                  <c:v>36095</c:v>
                </c:pt>
                <c:pt idx="11">
                  <c:v>35088</c:v>
                </c:pt>
                <c:pt idx="12">
                  <c:v>34780</c:v>
                </c:pt>
                <c:pt idx="13">
                  <c:v>34020</c:v>
                </c:pt>
                <c:pt idx="14">
                  <c:v>32730</c:v>
                </c:pt>
                <c:pt idx="15">
                  <c:v>32710</c:v>
                </c:pt>
                <c:pt idx="16">
                  <c:v>32160</c:v>
                </c:pt>
                <c:pt idx="17">
                  <c:v>31025</c:v>
                </c:pt>
                <c:pt idx="18">
                  <c:v>30248</c:v>
                </c:pt>
                <c:pt idx="19">
                  <c:v>30020</c:v>
                </c:pt>
                <c:pt idx="20">
                  <c:v>29320</c:v>
                </c:pt>
                <c:pt idx="21">
                  <c:v>28850</c:v>
                </c:pt>
                <c:pt idx="22">
                  <c:v>28520</c:v>
                </c:pt>
                <c:pt idx="23">
                  <c:v>28460</c:v>
                </c:pt>
                <c:pt idx="24">
                  <c:v>28255</c:v>
                </c:pt>
                <c:pt idx="25">
                  <c:v>28010</c:v>
                </c:pt>
                <c:pt idx="26">
                  <c:v>27350</c:v>
                </c:pt>
                <c:pt idx="27">
                  <c:v>25660</c:v>
                </c:pt>
                <c:pt idx="28">
                  <c:v>25172</c:v>
                </c:pt>
                <c:pt idx="29">
                  <c:v>25170</c:v>
                </c:pt>
                <c:pt idx="30">
                  <c:v>25000</c:v>
                </c:pt>
                <c:pt idx="31">
                  <c:v>24498</c:v>
                </c:pt>
                <c:pt idx="32">
                  <c:v>23855</c:v>
                </c:pt>
                <c:pt idx="33">
                  <c:v>23775</c:v>
                </c:pt>
                <c:pt idx="34">
                  <c:v>23715</c:v>
                </c:pt>
                <c:pt idx="35">
                  <c:v>23065</c:v>
                </c:pt>
                <c:pt idx="36">
                  <c:v>23041</c:v>
                </c:pt>
                <c:pt idx="37">
                  <c:v>22750</c:v>
                </c:pt>
                <c:pt idx="38">
                  <c:v>21590</c:v>
                </c:pt>
                <c:pt idx="39">
                  <c:v>21580</c:v>
                </c:pt>
                <c:pt idx="40">
                  <c:v>21570</c:v>
                </c:pt>
                <c:pt idx="41">
                  <c:v>21400</c:v>
                </c:pt>
                <c:pt idx="42">
                  <c:v>20430</c:v>
                </c:pt>
                <c:pt idx="43">
                  <c:v>19900</c:v>
                </c:pt>
                <c:pt idx="44">
                  <c:v>19355</c:v>
                </c:pt>
                <c:pt idx="45">
                  <c:v>19300</c:v>
                </c:pt>
                <c:pt idx="46">
                  <c:v>18960</c:v>
                </c:pt>
                <c:pt idx="47">
                  <c:v>18885</c:v>
                </c:pt>
                <c:pt idx="48">
                  <c:v>18823</c:v>
                </c:pt>
                <c:pt idx="49">
                  <c:v>18600</c:v>
                </c:pt>
                <c:pt idx="50">
                  <c:v>18555</c:v>
                </c:pt>
                <c:pt idx="51">
                  <c:v>18317</c:v>
                </c:pt>
                <c:pt idx="52">
                  <c:v>18000</c:v>
                </c:pt>
                <c:pt idx="53">
                  <c:v>17980</c:v>
                </c:pt>
                <c:pt idx="54">
                  <c:v>17925</c:v>
                </c:pt>
                <c:pt idx="55">
                  <c:v>17490</c:v>
                </c:pt>
                <c:pt idx="56">
                  <c:v>17295</c:v>
                </c:pt>
                <c:pt idx="57">
                  <c:v>16740</c:v>
                </c:pt>
                <c:pt idx="58">
                  <c:v>16355</c:v>
                </c:pt>
                <c:pt idx="59">
                  <c:v>16220</c:v>
                </c:pt>
                <c:pt idx="60">
                  <c:v>15940</c:v>
                </c:pt>
                <c:pt idx="61">
                  <c:v>15800</c:v>
                </c:pt>
                <c:pt idx="62">
                  <c:v>15720</c:v>
                </c:pt>
                <c:pt idx="63">
                  <c:v>15220</c:v>
                </c:pt>
                <c:pt idx="64">
                  <c:v>15149</c:v>
                </c:pt>
                <c:pt idx="65">
                  <c:v>14980</c:v>
                </c:pt>
                <c:pt idx="66">
                  <c:v>14870</c:v>
                </c:pt>
                <c:pt idx="67">
                  <c:v>14801</c:v>
                </c:pt>
                <c:pt idx="68">
                  <c:v>14690</c:v>
                </c:pt>
                <c:pt idx="69">
                  <c:v>14585</c:v>
                </c:pt>
                <c:pt idx="70">
                  <c:v>14540</c:v>
                </c:pt>
                <c:pt idx="71">
                  <c:v>14530</c:v>
                </c:pt>
                <c:pt idx="72">
                  <c:v>14475</c:v>
                </c:pt>
                <c:pt idx="73">
                  <c:v>14005</c:v>
                </c:pt>
                <c:pt idx="74">
                  <c:v>13835</c:v>
                </c:pt>
                <c:pt idx="75">
                  <c:v>13578</c:v>
                </c:pt>
                <c:pt idx="76">
                  <c:v>13280</c:v>
                </c:pt>
                <c:pt idx="77">
                  <c:v>13150</c:v>
                </c:pt>
                <c:pt idx="78">
                  <c:v>13134</c:v>
                </c:pt>
                <c:pt idx="79">
                  <c:v>13130</c:v>
                </c:pt>
                <c:pt idx="80">
                  <c:v>13018</c:v>
                </c:pt>
                <c:pt idx="81">
                  <c:v>12930</c:v>
                </c:pt>
                <c:pt idx="82">
                  <c:v>12640</c:v>
                </c:pt>
                <c:pt idx="83">
                  <c:v>12600</c:v>
                </c:pt>
                <c:pt idx="84">
                  <c:v>12504</c:v>
                </c:pt>
                <c:pt idx="85">
                  <c:v>12320</c:v>
                </c:pt>
                <c:pt idx="86">
                  <c:v>12244</c:v>
                </c:pt>
                <c:pt idx="87">
                  <c:v>12180</c:v>
                </c:pt>
                <c:pt idx="88">
                  <c:v>12150</c:v>
                </c:pt>
                <c:pt idx="89">
                  <c:v>11870</c:v>
                </c:pt>
                <c:pt idx="90">
                  <c:v>11855</c:v>
                </c:pt>
                <c:pt idx="91">
                  <c:v>11790</c:v>
                </c:pt>
                <c:pt idx="92">
                  <c:v>11750</c:v>
                </c:pt>
                <c:pt idx="93">
                  <c:v>11700</c:v>
                </c:pt>
                <c:pt idx="94">
                  <c:v>11658</c:v>
                </c:pt>
                <c:pt idx="95">
                  <c:v>11644</c:v>
                </c:pt>
                <c:pt idx="96">
                  <c:v>11481</c:v>
                </c:pt>
                <c:pt idx="97">
                  <c:v>11425</c:v>
                </c:pt>
                <c:pt idx="98">
                  <c:v>11310</c:v>
                </c:pt>
                <c:pt idx="99">
                  <c:v>11113</c:v>
                </c:pt>
                <c:pt idx="100">
                  <c:v>11110</c:v>
                </c:pt>
                <c:pt idx="101">
                  <c:v>11070</c:v>
                </c:pt>
                <c:pt idx="102">
                  <c:v>10760</c:v>
                </c:pt>
                <c:pt idx="103">
                  <c:v>10725</c:v>
                </c:pt>
                <c:pt idx="104">
                  <c:v>10670</c:v>
                </c:pt>
                <c:pt idx="105">
                  <c:v>10625</c:v>
                </c:pt>
                <c:pt idx="106">
                  <c:v>10590</c:v>
                </c:pt>
                <c:pt idx="107">
                  <c:v>10575</c:v>
                </c:pt>
                <c:pt idx="108">
                  <c:v>10570</c:v>
                </c:pt>
                <c:pt idx="109">
                  <c:v>10550</c:v>
                </c:pt>
                <c:pt idx="110">
                  <c:v>10500</c:v>
                </c:pt>
                <c:pt idx="111">
                  <c:v>10337</c:v>
                </c:pt>
                <c:pt idx="112">
                  <c:v>10280</c:v>
                </c:pt>
                <c:pt idx="113">
                  <c:v>10159</c:v>
                </c:pt>
                <c:pt idx="114">
                  <c:v>10150</c:v>
                </c:pt>
                <c:pt idx="115">
                  <c:v>10140</c:v>
                </c:pt>
                <c:pt idx="116">
                  <c:v>10070</c:v>
                </c:pt>
                <c:pt idx="117">
                  <c:v>9978</c:v>
                </c:pt>
                <c:pt idx="118">
                  <c:v>9870</c:v>
                </c:pt>
                <c:pt idx="119">
                  <c:v>9730</c:v>
                </c:pt>
                <c:pt idx="120">
                  <c:v>9575</c:v>
                </c:pt>
                <c:pt idx="121">
                  <c:v>9487</c:v>
                </c:pt>
                <c:pt idx="122">
                  <c:v>9270</c:v>
                </c:pt>
                <c:pt idx="123">
                  <c:v>8980</c:v>
                </c:pt>
                <c:pt idx="124">
                  <c:v>8940</c:v>
                </c:pt>
                <c:pt idx="125">
                  <c:v>8940</c:v>
                </c:pt>
                <c:pt idx="126">
                  <c:v>8880</c:v>
                </c:pt>
                <c:pt idx="127">
                  <c:v>8870</c:v>
                </c:pt>
                <c:pt idx="128">
                  <c:v>8830</c:v>
                </c:pt>
                <c:pt idx="129">
                  <c:v>8795</c:v>
                </c:pt>
                <c:pt idx="130">
                  <c:v>8606</c:v>
                </c:pt>
                <c:pt idx="131">
                  <c:v>8495</c:v>
                </c:pt>
                <c:pt idx="132">
                  <c:v>8350</c:v>
                </c:pt>
                <c:pt idx="133">
                  <c:v>8290</c:v>
                </c:pt>
                <c:pt idx="134">
                  <c:v>8175</c:v>
                </c:pt>
                <c:pt idx="135">
                  <c:v>8150</c:v>
                </c:pt>
                <c:pt idx="136">
                  <c:v>8010</c:v>
                </c:pt>
                <c:pt idx="137">
                  <c:v>7975</c:v>
                </c:pt>
                <c:pt idx="138">
                  <c:v>7904</c:v>
                </c:pt>
                <c:pt idx="139">
                  <c:v>7840</c:v>
                </c:pt>
                <c:pt idx="140">
                  <c:v>7695</c:v>
                </c:pt>
                <c:pt idx="141">
                  <c:v>7640</c:v>
                </c:pt>
                <c:pt idx="142">
                  <c:v>7480</c:v>
                </c:pt>
                <c:pt idx="143">
                  <c:v>7465</c:v>
                </c:pt>
                <c:pt idx="144">
                  <c:v>7300</c:v>
                </c:pt>
                <c:pt idx="145">
                  <c:v>7205</c:v>
                </c:pt>
                <c:pt idx="146">
                  <c:v>7070</c:v>
                </c:pt>
                <c:pt idx="147">
                  <c:v>6932</c:v>
                </c:pt>
                <c:pt idx="148">
                  <c:v>6905</c:v>
                </c:pt>
                <c:pt idx="149">
                  <c:v>6865</c:v>
                </c:pt>
                <c:pt idx="150">
                  <c:v>6780</c:v>
                </c:pt>
                <c:pt idx="151">
                  <c:v>6728</c:v>
                </c:pt>
                <c:pt idx="152">
                  <c:v>6660</c:v>
                </c:pt>
                <c:pt idx="153">
                  <c:v>6626</c:v>
                </c:pt>
                <c:pt idx="154">
                  <c:v>6505</c:v>
                </c:pt>
                <c:pt idx="155">
                  <c:v>6370</c:v>
                </c:pt>
                <c:pt idx="156">
                  <c:v>6360</c:v>
                </c:pt>
                <c:pt idx="157">
                  <c:v>6350</c:v>
                </c:pt>
                <c:pt idx="158">
                  <c:v>6260</c:v>
                </c:pt>
                <c:pt idx="159">
                  <c:v>6212</c:v>
                </c:pt>
                <c:pt idx="160">
                  <c:v>6160</c:v>
                </c:pt>
                <c:pt idx="161">
                  <c:v>6140</c:v>
                </c:pt>
                <c:pt idx="162">
                  <c:v>6080</c:v>
                </c:pt>
                <c:pt idx="163">
                  <c:v>6040</c:v>
                </c:pt>
                <c:pt idx="164">
                  <c:v>6020</c:v>
                </c:pt>
                <c:pt idx="165">
                  <c:v>5990</c:v>
                </c:pt>
                <c:pt idx="166">
                  <c:v>5795</c:v>
                </c:pt>
                <c:pt idx="167">
                  <c:v>5595</c:v>
                </c:pt>
                <c:pt idx="168">
                  <c:v>5569</c:v>
                </c:pt>
                <c:pt idx="169">
                  <c:v>5472</c:v>
                </c:pt>
                <c:pt idx="170">
                  <c:v>5460</c:v>
                </c:pt>
                <c:pt idx="171">
                  <c:v>5363</c:v>
                </c:pt>
                <c:pt idx="172">
                  <c:v>5345</c:v>
                </c:pt>
                <c:pt idx="173">
                  <c:v>5235</c:v>
                </c:pt>
                <c:pt idx="174">
                  <c:v>5190</c:v>
                </c:pt>
                <c:pt idx="175">
                  <c:v>5156</c:v>
                </c:pt>
                <c:pt idx="176">
                  <c:v>5133</c:v>
                </c:pt>
                <c:pt idx="177">
                  <c:v>5125</c:v>
                </c:pt>
                <c:pt idx="178">
                  <c:v>5060</c:v>
                </c:pt>
                <c:pt idx="179">
                  <c:v>4995</c:v>
                </c:pt>
                <c:pt idx="180">
                  <c:v>4814</c:v>
                </c:pt>
                <c:pt idx="181">
                  <c:v>4755</c:v>
                </c:pt>
                <c:pt idx="182">
                  <c:v>4720</c:v>
                </c:pt>
                <c:pt idx="183">
                  <c:v>4680</c:v>
                </c:pt>
                <c:pt idx="184">
                  <c:v>4653</c:v>
                </c:pt>
                <c:pt idx="185">
                  <c:v>4615</c:v>
                </c:pt>
                <c:pt idx="186">
                  <c:v>4560</c:v>
                </c:pt>
                <c:pt idx="187">
                  <c:v>4546</c:v>
                </c:pt>
                <c:pt idx="188">
                  <c:v>4540</c:v>
                </c:pt>
                <c:pt idx="189">
                  <c:v>4430</c:v>
                </c:pt>
                <c:pt idx="190">
                  <c:v>4393.7</c:v>
                </c:pt>
                <c:pt idx="191">
                  <c:v>4130</c:v>
                </c:pt>
                <c:pt idx="192">
                  <c:v>4125</c:v>
                </c:pt>
                <c:pt idx="193">
                  <c:v>4125</c:v>
                </c:pt>
                <c:pt idx="194">
                  <c:v>4070</c:v>
                </c:pt>
                <c:pt idx="195">
                  <c:v>3945</c:v>
                </c:pt>
                <c:pt idx="196">
                  <c:v>3900</c:v>
                </c:pt>
                <c:pt idx="197">
                  <c:v>3835</c:v>
                </c:pt>
                <c:pt idx="198">
                  <c:v>3835</c:v>
                </c:pt>
                <c:pt idx="199">
                  <c:v>3750</c:v>
                </c:pt>
                <c:pt idx="200">
                  <c:v>3750</c:v>
                </c:pt>
                <c:pt idx="201">
                  <c:v>3715</c:v>
                </c:pt>
                <c:pt idx="202">
                  <c:v>3710</c:v>
                </c:pt>
                <c:pt idx="203">
                  <c:v>3685</c:v>
                </c:pt>
                <c:pt idx="204">
                  <c:v>3665</c:v>
                </c:pt>
                <c:pt idx="205">
                  <c:v>3660</c:v>
                </c:pt>
                <c:pt idx="206">
                  <c:v>3640</c:v>
                </c:pt>
                <c:pt idx="207">
                  <c:v>3600</c:v>
                </c:pt>
                <c:pt idx="208">
                  <c:v>3560</c:v>
                </c:pt>
                <c:pt idx="209">
                  <c:v>3540</c:v>
                </c:pt>
                <c:pt idx="210">
                  <c:v>3520</c:v>
                </c:pt>
                <c:pt idx="211">
                  <c:v>3480</c:v>
                </c:pt>
                <c:pt idx="212">
                  <c:v>3465</c:v>
                </c:pt>
                <c:pt idx="213">
                  <c:v>3450</c:v>
                </c:pt>
                <c:pt idx="214">
                  <c:v>3440</c:v>
                </c:pt>
                <c:pt idx="215">
                  <c:v>3392</c:v>
                </c:pt>
                <c:pt idx="216">
                  <c:v>3360</c:v>
                </c:pt>
                <c:pt idx="217">
                  <c:v>3280</c:v>
                </c:pt>
                <c:pt idx="218">
                  <c:v>3220</c:v>
                </c:pt>
                <c:pt idx="219">
                  <c:v>3219</c:v>
                </c:pt>
                <c:pt idx="220">
                  <c:v>3170</c:v>
                </c:pt>
                <c:pt idx="221">
                  <c:v>3000</c:v>
                </c:pt>
                <c:pt idx="222">
                  <c:v>2960</c:v>
                </c:pt>
                <c:pt idx="223">
                  <c:v>2900</c:v>
                </c:pt>
                <c:pt idx="224">
                  <c:v>2888</c:v>
                </c:pt>
                <c:pt idx="225">
                  <c:v>2855</c:v>
                </c:pt>
                <c:pt idx="226">
                  <c:v>2835</c:v>
                </c:pt>
                <c:pt idx="227">
                  <c:v>2800</c:v>
                </c:pt>
                <c:pt idx="228">
                  <c:v>2743</c:v>
                </c:pt>
                <c:pt idx="229">
                  <c:v>2720</c:v>
                </c:pt>
                <c:pt idx="230">
                  <c:v>2610</c:v>
                </c:pt>
                <c:pt idx="231">
                  <c:v>2608</c:v>
                </c:pt>
                <c:pt idx="232">
                  <c:v>2515</c:v>
                </c:pt>
                <c:pt idx="233">
                  <c:v>2510</c:v>
                </c:pt>
                <c:pt idx="234">
                  <c:v>2505</c:v>
                </c:pt>
                <c:pt idx="235">
                  <c:v>2455</c:v>
                </c:pt>
                <c:pt idx="236">
                  <c:v>2450</c:v>
                </c:pt>
                <c:pt idx="237">
                  <c:v>2360</c:v>
                </c:pt>
                <c:pt idx="238">
                  <c:v>2345</c:v>
                </c:pt>
                <c:pt idx="239">
                  <c:v>2332</c:v>
                </c:pt>
                <c:pt idx="240">
                  <c:v>2265</c:v>
                </c:pt>
                <c:pt idx="241">
                  <c:v>2205</c:v>
                </c:pt>
                <c:pt idx="242">
                  <c:v>2170</c:v>
                </c:pt>
                <c:pt idx="243">
                  <c:v>2136</c:v>
                </c:pt>
                <c:pt idx="244">
                  <c:v>2126</c:v>
                </c:pt>
                <c:pt idx="245">
                  <c:v>2095</c:v>
                </c:pt>
                <c:pt idx="246">
                  <c:v>2030</c:v>
                </c:pt>
                <c:pt idx="247">
                  <c:v>1990</c:v>
                </c:pt>
                <c:pt idx="248">
                  <c:v>1900</c:v>
                </c:pt>
                <c:pt idx="249">
                  <c:v>1900</c:v>
                </c:pt>
                <c:pt idx="250">
                  <c:v>1879</c:v>
                </c:pt>
                <c:pt idx="251">
                  <c:v>1865</c:v>
                </c:pt>
                <c:pt idx="252">
                  <c:v>1840</c:v>
                </c:pt>
                <c:pt idx="253">
                  <c:v>1825</c:v>
                </c:pt>
                <c:pt idx="254">
                  <c:v>1810</c:v>
                </c:pt>
                <c:pt idx="255">
                  <c:v>1775</c:v>
                </c:pt>
                <c:pt idx="256">
                  <c:v>1770</c:v>
                </c:pt>
                <c:pt idx="257">
                  <c:v>1765</c:v>
                </c:pt>
                <c:pt idx="258">
                  <c:v>1755</c:v>
                </c:pt>
                <c:pt idx="259">
                  <c:v>1751</c:v>
                </c:pt>
                <c:pt idx="260">
                  <c:v>1710</c:v>
                </c:pt>
                <c:pt idx="261">
                  <c:v>1700</c:v>
                </c:pt>
                <c:pt idx="262">
                  <c:v>1695</c:v>
                </c:pt>
                <c:pt idx="263">
                  <c:v>1650</c:v>
                </c:pt>
                <c:pt idx="264">
                  <c:v>1632</c:v>
                </c:pt>
                <c:pt idx="265">
                  <c:v>1610</c:v>
                </c:pt>
                <c:pt idx="266">
                  <c:v>1550</c:v>
                </c:pt>
                <c:pt idx="267">
                  <c:v>1540</c:v>
                </c:pt>
                <c:pt idx="268">
                  <c:v>1530</c:v>
                </c:pt>
                <c:pt idx="269">
                  <c:v>1480</c:v>
                </c:pt>
                <c:pt idx="270">
                  <c:v>1429</c:v>
                </c:pt>
                <c:pt idx="271">
                  <c:v>1350</c:v>
                </c:pt>
                <c:pt idx="272">
                  <c:v>1308</c:v>
                </c:pt>
                <c:pt idx="273">
                  <c:v>1290</c:v>
                </c:pt>
                <c:pt idx="274">
                  <c:v>1235</c:v>
                </c:pt>
                <c:pt idx="275">
                  <c:v>1190</c:v>
                </c:pt>
                <c:pt idx="276">
                  <c:v>1185</c:v>
                </c:pt>
                <c:pt idx="277">
                  <c:v>1173</c:v>
                </c:pt>
                <c:pt idx="278">
                  <c:v>1165</c:v>
                </c:pt>
                <c:pt idx="279">
                  <c:v>1055</c:v>
                </c:pt>
                <c:pt idx="280">
                  <c:v>1046</c:v>
                </c:pt>
                <c:pt idx="281">
                  <c:v>1026</c:v>
                </c:pt>
                <c:pt idx="282">
                  <c:v>945</c:v>
                </c:pt>
                <c:pt idx="283">
                  <c:v>930</c:v>
                </c:pt>
                <c:pt idx="284">
                  <c:v>916</c:v>
                </c:pt>
                <c:pt idx="285">
                  <c:v>915</c:v>
                </c:pt>
                <c:pt idx="286">
                  <c:v>885</c:v>
                </c:pt>
                <c:pt idx="287">
                  <c:v>810</c:v>
                </c:pt>
                <c:pt idx="288">
                  <c:v>705</c:v>
                </c:pt>
                <c:pt idx="289">
                  <c:v>695</c:v>
                </c:pt>
                <c:pt idx="290">
                  <c:v>610</c:v>
                </c:pt>
                <c:pt idx="291">
                  <c:v>556</c:v>
                </c:pt>
                <c:pt idx="292">
                  <c:v>452</c:v>
                </c:pt>
                <c:pt idx="293">
                  <c:v>377</c:v>
                </c:pt>
                <c:pt idx="294">
                  <c:v>280</c:v>
                </c:pt>
                <c:pt idx="295">
                  <c:v>230</c:v>
                </c:pt>
                <c:pt idx="296">
                  <c:v>190</c:v>
                </c:pt>
                <c:pt idx="297">
                  <c:v>190</c:v>
                </c:pt>
                <c:pt idx="298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7C-4DF6-B972-D26DFDF0E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688576"/>
        <c:axId val="241690112"/>
      </c:areaChart>
      <c:catAx>
        <c:axId val="241688576"/>
        <c:scaling>
          <c:orientation val="minMax"/>
        </c:scaling>
        <c:delete val="1"/>
        <c:axPos val="b"/>
        <c:majorTickMark val="out"/>
        <c:minorTickMark val="none"/>
        <c:tickLblPos val="nextTo"/>
        <c:crossAx val="241690112"/>
        <c:crosses val="autoZero"/>
        <c:auto val="1"/>
        <c:lblAlgn val="ctr"/>
        <c:lblOffset val="100"/>
        <c:noMultiLvlLbl val="0"/>
      </c:catAx>
      <c:valAx>
        <c:axId val="24169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[$€-C0A]_-;\-* #,##0.00\ [$€-C0A]_-;_-* &quot;-&quot;??\ [$€-C0A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1688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'[Datos hogares 11.xlsx]nuevos cálculos'!$AK$2:$AK$10</c:f>
              <c:numCache>
                <c:formatCode>_-* #,##0.00\ [$€-C0A]_-;\-* #,##0.00\ [$€-C0A]_-;_-* "-"??\ [$€-C0A]_-;_-@_-</c:formatCode>
                <c:ptCount val="9"/>
                <c:pt idx="0">
                  <c:v>19909.82608695652</c:v>
                </c:pt>
                <c:pt idx="1">
                  <c:v>13030.125</c:v>
                </c:pt>
                <c:pt idx="2">
                  <c:v>12195.454545454546</c:v>
                </c:pt>
                <c:pt idx="3">
                  <c:v>11855.506024096385</c:v>
                </c:pt>
                <c:pt idx="4">
                  <c:v>10671.033707865168</c:v>
                </c:pt>
                <c:pt idx="5">
                  <c:v>10532.066666666668</c:v>
                </c:pt>
                <c:pt idx="6">
                  <c:v>9490.1147540983602</c:v>
                </c:pt>
                <c:pt idx="7">
                  <c:v>8873.5</c:v>
                </c:pt>
                <c:pt idx="8">
                  <c:v>6077.8888888888887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65-4A3D-8DF3-BA16C1500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532736"/>
        <c:axId val="242534272"/>
      </c:barChart>
      <c:catAx>
        <c:axId val="242532736"/>
        <c:scaling>
          <c:orientation val="minMax"/>
        </c:scaling>
        <c:delete val="1"/>
        <c:axPos val="b"/>
        <c:majorTickMark val="none"/>
        <c:minorTickMark val="none"/>
        <c:tickLblPos val="nextTo"/>
        <c:crossAx val="242534272"/>
        <c:crosses val="autoZero"/>
        <c:auto val="1"/>
        <c:lblAlgn val="ctr"/>
        <c:lblOffset val="100"/>
        <c:noMultiLvlLbl val="0"/>
      </c:catAx>
      <c:valAx>
        <c:axId val="24253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[$€-C0A]_-;\-* #,##0.00\ [$€-C0A]_-;_-* &quot;-&quot;??\ [$€-C0A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5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36-43F5-9A2A-22198D269A08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36-43F5-9A2A-22198D269A0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36-43F5-9A2A-22198D269A08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36-43F5-9A2A-22198D269A08}"/>
              </c:ext>
            </c:extLst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36-43F5-9A2A-22198D269A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A36-43F5-9A2A-22198D269A08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A36-43F5-9A2A-22198D269A08}"/>
              </c:ext>
            </c:extLst>
          </c:dPt>
          <c:dPt>
            <c:idx val="7"/>
            <c:bubble3D val="0"/>
            <c:spPr>
              <a:solidFill>
                <a:schemeClr val="bg2">
                  <a:lumMod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A36-43F5-9A2A-22198D269A08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A36-43F5-9A2A-22198D269A08}"/>
              </c:ext>
            </c:extLst>
          </c:dPt>
          <c:dPt>
            <c:idx val="9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A36-43F5-9A2A-22198D269A08}"/>
              </c:ext>
            </c:extLst>
          </c:dPt>
          <c:dPt>
            <c:idx val="1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A36-43F5-9A2A-22198D269A08}"/>
              </c:ext>
            </c:extLst>
          </c:dPt>
          <c:dPt>
            <c:idx val="1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A36-43F5-9A2A-22198D269A08}"/>
              </c:ext>
            </c:extLst>
          </c:dPt>
          <c:dPt>
            <c:idx val="1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A36-43F5-9A2A-22198D269A08}"/>
              </c:ext>
            </c:extLst>
          </c:dPt>
          <c:dPt>
            <c:idx val="1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A36-43F5-9A2A-22198D269A08}"/>
              </c:ext>
            </c:extLst>
          </c:dPt>
          <c:dPt>
            <c:idx val="1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A36-43F5-9A2A-22198D269A08}"/>
              </c:ext>
            </c:extLst>
          </c:dPt>
          <c:dPt>
            <c:idx val="1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A36-43F5-9A2A-22198D269A08}"/>
              </c:ext>
            </c:extLst>
          </c:dPt>
          <c:dPt>
            <c:idx val="16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4A36-43F5-9A2A-22198D269A08}"/>
              </c:ext>
            </c:extLst>
          </c:dPt>
          <c:dPt>
            <c:idx val="17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4A36-43F5-9A2A-22198D269A08}"/>
              </c:ext>
            </c:extLst>
          </c:dPt>
          <c:dPt>
            <c:idx val="18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4A36-43F5-9A2A-22198D269A08}"/>
              </c:ext>
            </c:extLst>
          </c:dPt>
          <c:dPt>
            <c:idx val="19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4A36-43F5-9A2A-22198D269A08}"/>
              </c:ext>
            </c:extLst>
          </c:dPt>
          <c:dPt>
            <c:idx val="2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4A36-43F5-9A2A-22198D269A08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4A36-43F5-9A2A-22198D269A08}"/>
              </c:ext>
            </c:extLst>
          </c:dPt>
          <c:dLbls>
            <c:dLbl>
              <c:idx val="0"/>
              <c:layout>
                <c:manualLayout>
                  <c:x val="-0.16757074999003629"/>
                  <c:y val="0.164073491238875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36-43F5-9A2A-22198D269A0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6043272415242261E-2"/>
                  <c:y val="-0.101336355958148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36-43F5-9A2A-22198D269A08}"/>
                </c:ext>
              </c:extLst>
            </c:dLbl>
            <c:dLbl>
              <c:idx val="6"/>
              <c:layout>
                <c:manualLayout>
                  <c:x val="0.109582329928908"/>
                  <c:y val="-8.36368069296413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36-43F5-9A2A-22198D269A08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36-43F5-9A2A-22198D269A08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36-43F5-9A2A-22198D269A08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36-43F5-9A2A-22198D269A08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36-43F5-9A2A-22198D269A08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A36-43F5-9A2A-22198D269A08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A36-43F5-9A2A-22198D269A08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A36-43F5-9A2A-22198D269A08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A36-43F5-9A2A-22198D269A08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A36-43F5-9A2A-22198D269A08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A36-43F5-9A2A-22198D269A08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A36-43F5-9A2A-22198D269A08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A36-43F5-9A2A-22198D269A08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4A36-43F5-9A2A-22198D269A08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4A36-43F5-9A2A-22198D269A08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4A36-43F5-9A2A-22198D269A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'[Datos hogares 11.xlsx]nuevos cálculos'!$AU$3:$AU$24</c:f>
              <c:strCache>
                <c:ptCount val="22"/>
                <c:pt idx="0">
                  <c:v>INDUMENTARIA VALENCIANA</c:v>
                </c:pt>
                <c:pt idx="1">
                  <c:v>INDUMENTARIA PARTICULAR</c:v>
                </c:pt>
                <c:pt idx="2">
                  <c:v>COMIDA Y BEBIDA (ATENCIONES)</c:v>
                </c:pt>
                <c:pt idx="3">
                  <c:v>REGALOS PROTOCOLARIOS</c:v>
                </c:pt>
                <c:pt idx="4">
                  <c:v>OTROS</c:v>
                </c:pt>
                <c:pt idx="5">
                  <c:v>BARES Y RESTAURANTES</c:v>
                </c:pt>
                <c:pt idx="6">
                  <c:v>FOTOGRAFÍA</c:v>
                </c:pt>
                <c:pt idx="7">
                  <c:v>BELLEZA</c:v>
                </c:pt>
                <c:pt idx="8">
                  <c:v>ALOJAMIENTO</c:v>
                </c:pt>
                <c:pt idx="9">
                  <c:v>LOTERÍAS</c:v>
                </c:pt>
                <c:pt idx="10">
                  <c:v>TRANSPORTE Y DESPLAZAMIENTOS</c:v>
                </c:pt>
                <c:pt idx="11">
                  <c:v>FORROS POLARES, PARCAS, BLUSONES…</c:v>
                </c:pt>
                <c:pt idx="12">
                  <c:v>PIROTECNIA</c:v>
                </c:pt>
                <c:pt idx="13">
                  <c:v>FLORES</c:v>
                </c:pt>
                <c:pt idx="14">
                  <c:v>MERCHANDISING</c:v>
                </c:pt>
                <c:pt idx="15">
                  <c:v>TINTORERÍA</c:v>
                </c:pt>
                <c:pt idx="16">
                  <c:v>DISFRACES</c:v>
                </c:pt>
                <c:pt idx="17">
                  <c:v>LIBROS, REVISTAS FALLERAS</c:v>
                </c:pt>
                <c:pt idx="18">
                  <c:v>MERCADILLOS</c:v>
                </c:pt>
                <c:pt idx="19">
                  <c:v>OCIO NOCTURNO</c:v>
                </c:pt>
                <c:pt idx="20">
                  <c:v>BALCONES</c:v>
                </c:pt>
                <c:pt idx="21">
                  <c:v>FESTEJOS TAURINOS</c:v>
                </c:pt>
              </c:strCache>
            </c:strRef>
          </c:cat>
          <c:val>
            <c:numRef>
              <c:f>'[Datos hogares 11.xlsx]nuevos cálculos'!$AV$3:$AV$24</c:f>
              <c:numCache>
                <c:formatCode>_("€"* #,##0.00_);_("€"* \(#,##0.00\);_("€"* "-"??_);_(@_)</c:formatCode>
                <c:ptCount val="22"/>
                <c:pt idx="0">
                  <c:v>1453957.2</c:v>
                </c:pt>
                <c:pt idx="1">
                  <c:v>664742</c:v>
                </c:pt>
                <c:pt idx="2">
                  <c:v>349124</c:v>
                </c:pt>
                <c:pt idx="3">
                  <c:v>169557</c:v>
                </c:pt>
                <c:pt idx="4">
                  <c:v>118838.5</c:v>
                </c:pt>
                <c:pt idx="5">
                  <c:v>116810</c:v>
                </c:pt>
                <c:pt idx="6">
                  <c:v>97377</c:v>
                </c:pt>
                <c:pt idx="7">
                  <c:v>74919</c:v>
                </c:pt>
                <c:pt idx="8">
                  <c:v>57718</c:v>
                </c:pt>
                <c:pt idx="9">
                  <c:v>52029</c:v>
                </c:pt>
                <c:pt idx="10">
                  <c:v>36404</c:v>
                </c:pt>
                <c:pt idx="11">
                  <c:v>33747</c:v>
                </c:pt>
                <c:pt idx="12">
                  <c:v>22120</c:v>
                </c:pt>
                <c:pt idx="13">
                  <c:v>21288</c:v>
                </c:pt>
                <c:pt idx="14">
                  <c:v>19028</c:v>
                </c:pt>
                <c:pt idx="15">
                  <c:v>18234</c:v>
                </c:pt>
                <c:pt idx="16">
                  <c:v>13489</c:v>
                </c:pt>
                <c:pt idx="17">
                  <c:v>8799</c:v>
                </c:pt>
                <c:pt idx="18">
                  <c:v>5912</c:v>
                </c:pt>
                <c:pt idx="19">
                  <c:v>4286</c:v>
                </c:pt>
                <c:pt idx="20">
                  <c:v>3695</c:v>
                </c:pt>
                <c:pt idx="21">
                  <c:v>2229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4A36-43F5-9A2A-22198D269A0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2C8DE-A530-4CE7-8E6D-51A0D3076FEF}" type="doc">
      <dgm:prSet loTypeId="urn:microsoft.com/office/officeart/2005/8/layout/radial6#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C2D832D-9159-4123-B20B-3656845E4C9D}">
      <dgm:prSet phldrT="[Texto]"/>
      <dgm:spPr/>
      <dgm:t>
        <a:bodyPr/>
        <a:lstStyle/>
        <a:p>
          <a:r>
            <a:rPr lang="en-US" i="1" noProof="0" dirty="0"/>
            <a:t>Stakeholders</a:t>
          </a:r>
        </a:p>
      </dgm:t>
    </dgm:pt>
    <dgm:pt modelId="{40596C44-AB7C-4BC6-9C83-6F784BCE5B68}" type="parTrans" cxnId="{D13FE43A-3801-4375-B003-B7359CDE2A71}">
      <dgm:prSet/>
      <dgm:spPr/>
      <dgm:t>
        <a:bodyPr/>
        <a:lstStyle/>
        <a:p>
          <a:endParaRPr lang="es-ES"/>
        </a:p>
      </dgm:t>
    </dgm:pt>
    <dgm:pt modelId="{CE4D695D-545B-4A74-82E1-C23786EFC257}" type="sibTrans" cxnId="{D13FE43A-3801-4375-B003-B7359CDE2A71}">
      <dgm:prSet/>
      <dgm:spPr/>
      <dgm:t>
        <a:bodyPr/>
        <a:lstStyle/>
        <a:p>
          <a:endParaRPr lang="es-ES"/>
        </a:p>
      </dgm:t>
    </dgm:pt>
    <dgm:pt modelId="{3A364E71-8008-44FC-A6F7-2C1E2DF3535B}">
      <dgm:prSet phldrT="[Texto]"/>
      <dgm:spPr/>
      <dgm:t>
        <a:bodyPr/>
        <a:lstStyle/>
        <a:p>
          <a:endParaRPr lang="es-ES"/>
        </a:p>
      </dgm:t>
    </dgm:pt>
    <dgm:pt modelId="{A6E93440-41A3-4620-B2E9-C6C25236552C}" type="parTrans" cxnId="{421F3B54-F903-4D68-80DD-F03197E6C738}">
      <dgm:prSet/>
      <dgm:spPr/>
      <dgm:t>
        <a:bodyPr/>
        <a:lstStyle/>
        <a:p>
          <a:endParaRPr lang="es-ES"/>
        </a:p>
      </dgm:t>
    </dgm:pt>
    <dgm:pt modelId="{B5F6C8D0-0E60-42D1-91B6-43C1851ECB78}" type="sibTrans" cxnId="{421F3B54-F903-4D68-80DD-F03197E6C738}">
      <dgm:prSet/>
      <dgm:spPr/>
      <dgm:t>
        <a:bodyPr/>
        <a:lstStyle/>
        <a:p>
          <a:endParaRPr lang="es-ES"/>
        </a:p>
      </dgm:t>
    </dgm:pt>
    <dgm:pt modelId="{E831EFDD-A807-4E1C-AFA7-DD11031AD736}">
      <dgm:prSet phldrT="[Texto]"/>
      <dgm:spPr/>
      <dgm:t>
        <a:bodyPr/>
        <a:lstStyle/>
        <a:p>
          <a:endParaRPr lang="es-ES"/>
        </a:p>
      </dgm:t>
    </dgm:pt>
    <dgm:pt modelId="{82EA2E84-DCF1-439E-97D1-2892349BE497}" type="parTrans" cxnId="{6E4037D3-460F-40ED-B687-D448A116BEAA}">
      <dgm:prSet/>
      <dgm:spPr/>
      <dgm:t>
        <a:bodyPr/>
        <a:lstStyle/>
        <a:p>
          <a:endParaRPr lang="es-ES"/>
        </a:p>
      </dgm:t>
    </dgm:pt>
    <dgm:pt modelId="{36295977-1CD1-4551-A049-91813F1670AC}" type="sibTrans" cxnId="{6E4037D3-460F-40ED-B687-D448A116BEAA}">
      <dgm:prSet/>
      <dgm:spPr/>
      <dgm:t>
        <a:bodyPr/>
        <a:lstStyle/>
        <a:p>
          <a:endParaRPr lang="es-ES"/>
        </a:p>
      </dgm:t>
    </dgm:pt>
    <dgm:pt modelId="{1522E33D-0D64-4F18-AAA4-5624C9E2E9CC}">
      <dgm:prSet phldrT="[Texto]"/>
      <dgm:spPr/>
      <dgm:t>
        <a:bodyPr/>
        <a:lstStyle/>
        <a:p>
          <a:r>
            <a:rPr lang="es-ES"/>
            <a:t>Informar</a:t>
          </a:r>
        </a:p>
      </dgm:t>
    </dgm:pt>
    <dgm:pt modelId="{602403F1-9B65-4799-A861-49D968B66419}" type="parTrans" cxnId="{8CE63F6C-828C-4F09-8E12-E954A5B90D78}">
      <dgm:prSet/>
      <dgm:spPr/>
      <dgm:t>
        <a:bodyPr/>
        <a:lstStyle/>
        <a:p>
          <a:endParaRPr lang="es-ES"/>
        </a:p>
      </dgm:t>
    </dgm:pt>
    <dgm:pt modelId="{8965F90B-A665-4CC7-893D-502D702BD8FB}" type="sibTrans" cxnId="{8CE63F6C-828C-4F09-8E12-E954A5B90D78}">
      <dgm:prSet/>
      <dgm:spPr/>
      <dgm:t>
        <a:bodyPr/>
        <a:lstStyle/>
        <a:p>
          <a:endParaRPr lang="es-ES"/>
        </a:p>
      </dgm:t>
    </dgm:pt>
    <dgm:pt modelId="{9AF4753A-38F1-4C7C-AEA1-B11B063E2591}">
      <dgm:prSet phldrT="[Texto]"/>
      <dgm:spPr/>
      <dgm:t>
        <a:bodyPr/>
        <a:lstStyle/>
        <a:p>
          <a:r>
            <a:rPr lang="es-ES"/>
            <a:t>Generar expectativas</a:t>
          </a:r>
        </a:p>
      </dgm:t>
    </dgm:pt>
    <dgm:pt modelId="{FC369A91-D31D-45C7-B483-6989A132BA1C}" type="parTrans" cxnId="{0F18D9EF-5FA9-4583-9EAF-EE423E87CF02}">
      <dgm:prSet/>
      <dgm:spPr/>
      <dgm:t>
        <a:bodyPr/>
        <a:lstStyle/>
        <a:p>
          <a:endParaRPr lang="es-ES"/>
        </a:p>
      </dgm:t>
    </dgm:pt>
    <dgm:pt modelId="{76F59758-9AE0-40DA-BC8C-389603A4FF47}" type="sibTrans" cxnId="{0F18D9EF-5FA9-4583-9EAF-EE423E87CF02}">
      <dgm:prSet/>
      <dgm:spPr/>
      <dgm:t>
        <a:bodyPr/>
        <a:lstStyle/>
        <a:p>
          <a:endParaRPr lang="es-ES"/>
        </a:p>
      </dgm:t>
    </dgm:pt>
    <dgm:pt modelId="{41AF7336-81CE-40D5-97DF-D8E8E39A13A0}">
      <dgm:prSet phldrT="[Texto]"/>
      <dgm:spPr/>
      <dgm:t>
        <a:bodyPr/>
        <a:lstStyle/>
        <a:p>
          <a:r>
            <a:rPr lang="es-ES"/>
            <a:t>Favorecer la participación</a:t>
          </a:r>
        </a:p>
      </dgm:t>
    </dgm:pt>
    <dgm:pt modelId="{B832E840-53F6-4D88-91CC-9E0C1D0731C9}" type="parTrans" cxnId="{6FFDF4DF-DD2C-4224-AC3B-B8395B2FC4A2}">
      <dgm:prSet/>
      <dgm:spPr/>
      <dgm:t>
        <a:bodyPr/>
        <a:lstStyle/>
        <a:p>
          <a:endParaRPr lang="es-ES"/>
        </a:p>
      </dgm:t>
    </dgm:pt>
    <dgm:pt modelId="{FED064F0-E2B9-49D2-BF67-567455F4D770}" type="sibTrans" cxnId="{6FFDF4DF-DD2C-4224-AC3B-B8395B2FC4A2}">
      <dgm:prSet/>
      <dgm:spPr/>
      <dgm:t>
        <a:bodyPr/>
        <a:lstStyle/>
        <a:p>
          <a:endParaRPr lang="es-ES"/>
        </a:p>
      </dgm:t>
    </dgm:pt>
    <dgm:pt modelId="{9CB1058D-75DB-46C5-A914-3005502F556B}">
      <dgm:prSet phldrT="[Texto]"/>
      <dgm:spPr/>
      <dgm:t>
        <a:bodyPr/>
        <a:lstStyle/>
        <a:p>
          <a:r>
            <a:rPr lang="es-ES"/>
            <a:t>Comprometer</a:t>
          </a:r>
        </a:p>
      </dgm:t>
    </dgm:pt>
    <dgm:pt modelId="{3BF9C3F9-141D-405C-97AB-9F50928511E8}" type="parTrans" cxnId="{01E8B9D0-1596-4EAA-A31B-6616B497F151}">
      <dgm:prSet/>
      <dgm:spPr/>
      <dgm:t>
        <a:bodyPr/>
        <a:lstStyle/>
        <a:p>
          <a:endParaRPr lang="es-ES"/>
        </a:p>
      </dgm:t>
    </dgm:pt>
    <dgm:pt modelId="{1050AFEA-DF34-4CB8-9DD9-D49D289D1BA8}" type="sibTrans" cxnId="{01E8B9D0-1596-4EAA-A31B-6616B497F151}">
      <dgm:prSet/>
      <dgm:spPr/>
      <dgm:t>
        <a:bodyPr/>
        <a:lstStyle/>
        <a:p>
          <a:endParaRPr lang="es-ES"/>
        </a:p>
      </dgm:t>
    </dgm:pt>
    <dgm:pt modelId="{DFA52F16-3E97-4542-9E39-B09F7DF5CBD8}" type="pres">
      <dgm:prSet presAssocID="{2D72C8DE-A530-4CE7-8E6D-51A0D3076F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43E356-1110-4CF1-8395-1B313825B3A9}" type="pres">
      <dgm:prSet presAssocID="{3C2D832D-9159-4123-B20B-3656845E4C9D}" presName="centerShape" presStyleLbl="node0" presStyleIdx="0" presStyleCnt="1"/>
      <dgm:spPr/>
      <dgm:t>
        <a:bodyPr/>
        <a:lstStyle/>
        <a:p>
          <a:endParaRPr lang="es-ES"/>
        </a:p>
      </dgm:t>
    </dgm:pt>
    <dgm:pt modelId="{BA3930C0-19A8-41A0-A0E7-E781CDEE5516}" type="pres">
      <dgm:prSet presAssocID="{1522E33D-0D64-4F18-AAA4-5624C9E2E9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5364A0-062D-4D81-83B0-6FDB9C7C78EC}" type="pres">
      <dgm:prSet presAssocID="{1522E33D-0D64-4F18-AAA4-5624C9E2E9CC}" presName="dummy" presStyleCnt="0"/>
      <dgm:spPr/>
    </dgm:pt>
    <dgm:pt modelId="{F958B04F-D1E0-476D-919C-B8C5074B60C0}" type="pres">
      <dgm:prSet presAssocID="{8965F90B-A665-4CC7-893D-502D702BD8FB}" presName="sibTrans" presStyleLbl="sibTrans2D1" presStyleIdx="0" presStyleCnt="4"/>
      <dgm:spPr/>
      <dgm:t>
        <a:bodyPr/>
        <a:lstStyle/>
        <a:p>
          <a:endParaRPr lang="es-ES"/>
        </a:p>
      </dgm:t>
    </dgm:pt>
    <dgm:pt modelId="{FFECE006-016E-4DB3-9105-EB5C17784464}" type="pres">
      <dgm:prSet presAssocID="{9AF4753A-38F1-4C7C-AEA1-B11B063E259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8BACD0-CAEC-4483-BBA7-F54BA5E81326}" type="pres">
      <dgm:prSet presAssocID="{9AF4753A-38F1-4C7C-AEA1-B11B063E2591}" presName="dummy" presStyleCnt="0"/>
      <dgm:spPr/>
    </dgm:pt>
    <dgm:pt modelId="{66A1F358-9B4E-45B0-AFA5-5EAF7B3CA3FB}" type="pres">
      <dgm:prSet presAssocID="{76F59758-9AE0-40DA-BC8C-389603A4FF47}" presName="sibTrans" presStyleLbl="sibTrans2D1" presStyleIdx="1" presStyleCnt="4"/>
      <dgm:spPr/>
      <dgm:t>
        <a:bodyPr/>
        <a:lstStyle/>
        <a:p>
          <a:endParaRPr lang="es-ES"/>
        </a:p>
      </dgm:t>
    </dgm:pt>
    <dgm:pt modelId="{55625966-4437-40AF-9677-195E9ACEAAF1}" type="pres">
      <dgm:prSet presAssocID="{41AF7336-81CE-40D5-97DF-D8E8E39A13A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40F6AF-DDE9-4D9D-89F7-065BB1EA02BE}" type="pres">
      <dgm:prSet presAssocID="{41AF7336-81CE-40D5-97DF-D8E8E39A13A0}" presName="dummy" presStyleCnt="0"/>
      <dgm:spPr/>
    </dgm:pt>
    <dgm:pt modelId="{7E51F6D9-AA9C-4AB1-B9B8-41041FD40C7B}" type="pres">
      <dgm:prSet presAssocID="{FED064F0-E2B9-49D2-BF67-567455F4D770}" presName="sibTrans" presStyleLbl="sibTrans2D1" presStyleIdx="2" presStyleCnt="4"/>
      <dgm:spPr/>
      <dgm:t>
        <a:bodyPr/>
        <a:lstStyle/>
        <a:p>
          <a:endParaRPr lang="es-ES"/>
        </a:p>
      </dgm:t>
    </dgm:pt>
    <dgm:pt modelId="{8984C29C-551A-46FE-90AB-A5B531EAD84C}" type="pres">
      <dgm:prSet presAssocID="{9CB1058D-75DB-46C5-A914-3005502F55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7D9EDC-4195-4527-8D0A-E87D19E3BCF4}" type="pres">
      <dgm:prSet presAssocID="{9CB1058D-75DB-46C5-A914-3005502F556B}" presName="dummy" presStyleCnt="0"/>
      <dgm:spPr/>
    </dgm:pt>
    <dgm:pt modelId="{92F92559-51AB-48A2-B5FC-0A32ABEEE3CF}" type="pres">
      <dgm:prSet presAssocID="{1050AFEA-DF34-4CB8-9DD9-D49D289D1BA8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5FC93CFE-8041-44E2-9893-7820107F90DB}" type="presOf" srcId="{8965F90B-A665-4CC7-893D-502D702BD8FB}" destId="{F958B04F-D1E0-476D-919C-B8C5074B60C0}" srcOrd="0" destOrd="0" presId="urn:microsoft.com/office/officeart/2005/8/layout/radial6#1"/>
    <dgm:cxn modelId="{DA01A8F1-7BB1-47D6-BD62-C74A773780EA}" type="presOf" srcId="{9CB1058D-75DB-46C5-A914-3005502F556B}" destId="{8984C29C-551A-46FE-90AB-A5B531EAD84C}" srcOrd="0" destOrd="0" presId="urn:microsoft.com/office/officeart/2005/8/layout/radial6#1"/>
    <dgm:cxn modelId="{E3E62279-E28A-4400-9155-DEE680CE3AA8}" type="presOf" srcId="{1522E33D-0D64-4F18-AAA4-5624C9E2E9CC}" destId="{BA3930C0-19A8-41A0-A0E7-E781CDEE5516}" srcOrd="0" destOrd="0" presId="urn:microsoft.com/office/officeart/2005/8/layout/radial6#1"/>
    <dgm:cxn modelId="{E12F0A3E-C935-4548-BE20-56CE2DFFC01D}" type="presOf" srcId="{1050AFEA-DF34-4CB8-9DD9-D49D289D1BA8}" destId="{92F92559-51AB-48A2-B5FC-0A32ABEEE3CF}" srcOrd="0" destOrd="0" presId="urn:microsoft.com/office/officeart/2005/8/layout/radial6#1"/>
    <dgm:cxn modelId="{9AFE762F-17C1-40F1-9D08-D1882784781A}" type="presOf" srcId="{FED064F0-E2B9-49D2-BF67-567455F4D770}" destId="{7E51F6D9-AA9C-4AB1-B9B8-41041FD40C7B}" srcOrd="0" destOrd="0" presId="urn:microsoft.com/office/officeart/2005/8/layout/radial6#1"/>
    <dgm:cxn modelId="{42684492-71DA-4BD1-913B-BDABA043B4D3}" type="presOf" srcId="{76F59758-9AE0-40DA-BC8C-389603A4FF47}" destId="{66A1F358-9B4E-45B0-AFA5-5EAF7B3CA3FB}" srcOrd="0" destOrd="0" presId="urn:microsoft.com/office/officeart/2005/8/layout/radial6#1"/>
    <dgm:cxn modelId="{01E8B9D0-1596-4EAA-A31B-6616B497F151}" srcId="{3C2D832D-9159-4123-B20B-3656845E4C9D}" destId="{9CB1058D-75DB-46C5-A914-3005502F556B}" srcOrd="3" destOrd="0" parTransId="{3BF9C3F9-141D-405C-97AB-9F50928511E8}" sibTransId="{1050AFEA-DF34-4CB8-9DD9-D49D289D1BA8}"/>
    <dgm:cxn modelId="{D0766631-40F6-4E6F-B216-C44853CA09EB}" type="presOf" srcId="{3C2D832D-9159-4123-B20B-3656845E4C9D}" destId="{4543E356-1110-4CF1-8395-1B313825B3A9}" srcOrd="0" destOrd="0" presId="urn:microsoft.com/office/officeart/2005/8/layout/radial6#1"/>
    <dgm:cxn modelId="{FD48ADB0-F503-4684-AFD5-E12F1C91FB25}" type="presOf" srcId="{2D72C8DE-A530-4CE7-8E6D-51A0D3076FEF}" destId="{DFA52F16-3E97-4542-9E39-B09F7DF5CBD8}" srcOrd="0" destOrd="0" presId="urn:microsoft.com/office/officeart/2005/8/layout/radial6#1"/>
    <dgm:cxn modelId="{D13FE43A-3801-4375-B003-B7359CDE2A71}" srcId="{2D72C8DE-A530-4CE7-8E6D-51A0D3076FEF}" destId="{3C2D832D-9159-4123-B20B-3656845E4C9D}" srcOrd="0" destOrd="0" parTransId="{40596C44-AB7C-4BC6-9C83-6F784BCE5B68}" sibTransId="{CE4D695D-545B-4A74-82E1-C23786EFC257}"/>
    <dgm:cxn modelId="{6FFDF4DF-DD2C-4224-AC3B-B8395B2FC4A2}" srcId="{3C2D832D-9159-4123-B20B-3656845E4C9D}" destId="{41AF7336-81CE-40D5-97DF-D8E8E39A13A0}" srcOrd="2" destOrd="0" parTransId="{B832E840-53F6-4D88-91CC-9E0C1D0731C9}" sibTransId="{FED064F0-E2B9-49D2-BF67-567455F4D770}"/>
    <dgm:cxn modelId="{11F45BEB-DF57-4A12-B5E0-BF2A05024B33}" type="presOf" srcId="{41AF7336-81CE-40D5-97DF-D8E8E39A13A0}" destId="{55625966-4437-40AF-9677-195E9ACEAAF1}" srcOrd="0" destOrd="0" presId="urn:microsoft.com/office/officeart/2005/8/layout/radial6#1"/>
    <dgm:cxn modelId="{7644049C-6845-4B01-AD29-53D06CBF8037}" type="presOf" srcId="{9AF4753A-38F1-4C7C-AEA1-B11B063E2591}" destId="{FFECE006-016E-4DB3-9105-EB5C17784464}" srcOrd="0" destOrd="0" presId="urn:microsoft.com/office/officeart/2005/8/layout/radial6#1"/>
    <dgm:cxn modelId="{421F3B54-F903-4D68-80DD-F03197E6C738}" srcId="{2D72C8DE-A530-4CE7-8E6D-51A0D3076FEF}" destId="{3A364E71-8008-44FC-A6F7-2C1E2DF3535B}" srcOrd="1" destOrd="0" parTransId="{A6E93440-41A3-4620-B2E9-C6C25236552C}" sibTransId="{B5F6C8D0-0E60-42D1-91B6-43C1851ECB78}"/>
    <dgm:cxn modelId="{6E4037D3-460F-40ED-B687-D448A116BEAA}" srcId="{2D72C8DE-A530-4CE7-8E6D-51A0D3076FEF}" destId="{E831EFDD-A807-4E1C-AFA7-DD11031AD736}" srcOrd="2" destOrd="0" parTransId="{82EA2E84-DCF1-439E-97D1-2892349BE497}" sibTransId="{36295977-1CD1-4551-A049-91813F1670AC}"/>
    <dgm:cxn modelId="{0F18D9EF-5FA9-4583-9EAF-EE423E87CF02}" srcId="{3C2D832D-9159-4123-B20B-3656845E4C9D}" destId="{9AF4753A-38F1-4C7C-AEA1-B11B063E2591}" srcOrd="1" destOrd="0" parTransId="{FC369A91-D31D-45C7-B483-6989A132BA1C}" sibTransId="{76F59758-9AE0-40DA-BC8C-389603A4FF47}"/>
    <dgm:cxn modelId="{8CE63F6C-828C-4F09-8E12-E954A5B90D78}" srcId="{3C2D832D-9159-4123-B20B-3656845E4C9D}" destId="{1522E33D-0D64-4F18-AAA4-5624C9E2E9CC}" srcOrd="0" destOrd="0" parTransId="{602403F1-9B65-4799-A861-49D968B66419}" sibTransId="{8965F90B-A665-4CC7-893D-502D702BD8FB}"/>
    <dgm:cxn modelId="{03584D45-F749-4D53-A220-6BED7FE593A8}" type="presParOf" srcId="{DFA52F16-3E97-4542-9E39-B09F7DF5CBD8}" destId="{4543E356-1110-4CF1-8395-1B313825B3A9}" srcOrd="0" destOrd="0" presId="urn:microsoft.com/office/officeart/2005/8/layout/radial6#1"/>
    <dgm:cxn modelId="{957C57EF-F1E8-4499-AC44-A76A8F78289D}" type="presParOf" srcId="{DFA52F16-3E97-4542-9E39-B09F7DF5CBD8}" destId="{BA3930C0-19A8-41A0-A0E7-E781CDEE5516}" srcOrd="1" destOrd="0" presId="urn:microsoft.com/office/officeart/2005/8/layout/radial6#1"/>
    <dgm:cxn modelId="{93207B3F-6678-4000-AB6F-A6C8FE3A8194}" type="presParOf" srcId="{DFA52F16-3E97-4542-9E39-B09F7DF5CBD8}" destId="{A35364A0-062D-4D81-83B0-6FDB9C7C78EC}" srcOrd="2" destOrd="0" presId="urn:microsoft.com/office/officeart/2005/8/layout/radial6#1"/>
    <dgm:cxn modelId="{83B8179F-57E5-4C92-A98D-8245EC2C75DB}" type="presParOf" srcId="{DFA52F16-3E97-4542-9E39-B09F7DF5CBD8}" destId="{F958B04F-D1E0-476D-919C-B8C5074B60C0}" srcOrd="3" destOrd="0" presId="urn:microsoft.com/office/officeart/2005/8/layout/radial6#1"/>
    <dgm:cxn modelId="{F8888E56-D2BA-4627-A88F-B919C09A0DCC}" type="presParOf" srcId="{DFA52F16-3E97-4542-9E39-B09F7DF5CBD8}" destId="{FFECE006-016E-4DB3-9105-EB5C17784464}" srcOrd="4" destOrd="0" presId="urn:microsoft.com/office/officeart/2005/8/layout/radial6#1"/>
    <dgm:cxn modelId="{D9E4898F-0E5F-42B5-A25D-AF33A3268D47}" type="presParOf" srcId="{DFA52F16-3E97-4542-9E39-B09F7DF5CBD8}" destId="{748BACD0-CAEC-4483-BBA7-F54BA5E81326}" srcOrd="5" destOrd="0" presId="urn:microsoft.com/office/officeart/2005/8/layout/radial6#1"/>
    <dgm:cxn modelId="{BA67451D-9E86-4AEA-AEB3-5804350BB09B}" type="presParOf" srcId="{DFA52F16-3E97-4542-9E39-B09F7DF5CBD8}" destId="{66A1F358-9B4E-45B0-AFA5-5EAF7B3CA3FB}" srcOrd="6" destOrd="0" presId="urn:microsoft.com/office/officeart/2005/8/layout/radial6#1"/>
    <dgm:cxn modelId="{769B3867-99D9-41D6-8FDE-D9622954BB3C}" type="presParOf" srcId="{DFA52F16-3E97-4542-9E39-B09F7DF5CBD8}" destId="{55625966-4437-40AF-9677-195E9ACEAAF1}" srcOrd="7" destOrd="0" presId="urn:microsoft.com/office/officeart/2005/8/layout/radial6#1"/>
    <dgm:cxn modelId="{C9611349-DB30-4647-9F43-C85E86DEDBDE}" type="presParOf" srcId="{DFA52F16-3E97-4542-9E39-B09F7DF5CBD8}" destId="{B140F6AF-DDE9-4D9D-89F7-065BB1EA02BE}" srcOrd="8" destOrd="0" presId="urn:microsoft.com/office/officeart/2005/8/layout/radial6#1"/>
    <dgm:cxn modelId="{D92A5DCA-16EE-4681-B7F9-2C842F5C411A}" type="presParOf" srcId="{DFA52F16-3E97-4542-9E39-B09F7DF5CBD8}" destId="{7E51F6D9-AA9C-4AB1-B9B8-41041FD40C7B}" srcOrd="9" destOrd="0" presId="urn:microsoft.com/office/officeart/2005/8/layout/radial6#1"/>
    <dgm:cxn modelId="{137F3776-73E0-421E-87A9-8C6190845C1E}" type="presParOf" srcId="{DFA52F16-3E97-4542-9E39-B09F7DF5CBD8}" destId="{8984C29C-551A-46FE-90AB-A5B531EAD84C}" srcOrd="10" destOrd="0" presId="urn:microsoft.com/office/officeart/2005/8/layout/radial6#1"/>
    <dgm:cxn modelId="{7202B42A-1011-46FB-827E-230049299AB7}" type="presParOf" srcId="{DFA52F16-3E97-4542-9E39-B09F7DF5CBD8}" destId="{897D9EDC-4195-4527-8D0A-E87D19E3BCF4}" srcOrd="11" destOrd="0" presId="urn:microsoft.com/office/officeart/2005/8/layout/radial6#1"/>
    <dgm:cxn modelId="{070DB1F2-3968-41C1-B417-63692272165C}" type="presParOf" srcId="{DFA52F16-3E97-4542-9E39-B09F7DF5CBD8}" destId="{92F92559-51AB-48A2-B5FC-0A32ABEEE3CF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CFA413-7743-6341-AD30-B28933FA83FB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2A9688-9A8E-7846-B64D-C5360962BFA9}">
      <dgm:prSet phldrT="[Texto]"/>
      <dgm:spPr/>
      <dgm:t>
        <a:bodyPr/>
        <a:lstStyle/>
        <a:p>
          <a:r>
            <a:rPr lang="es-ES"/>
            <a:t>Secretaría general</a:t>
          </a:r>
        </a:p>
      </dgm:t>
    </dgm:pt>
    <dgm:pt modelId="{12195ED3-8157-9349-8608-A2A3856DECFF}" type="parTrans" cxnId="{84094FEA-302E-994B-B9CF-87B7F97E608C}">
      <dgm:prSet/>
      <dgm:spPr/>
      <dgm:t>
        <a:bodyPr/>
        <a:lstStyle/>
        <a:p>
          <a:endParaRPr lang="es-ES"/>
        </a:p>
      </dgm:t>
    </dgm:pt>
    <dgm:pt modelId="{C51A2CED-F4DB-5E4E-A144-4ED707FE146F}" type="sibTrans" cxnId="{84094FEA-302E-994B-B9CF-87B7F97E608C}">
      <dgm:prSet/>
      <dgm:spPr/>
      <dgm:t>
        <a:bodyPr/>
        <a:lstStyle/>
        <a:p>
          <a:endParaRPr lang="es-ES"/>
        </a:p>
      </dgm:t>
    </dgm:pt>
    <dgm:pt modelId="{E839F709-9CA5-914A-80A5-E3FD945761F9}">
      <dgm:prSet phldrT="[Texto]"/>
      <dgm:spPr/>
      <dgm:t>
        <a:bodyPr/>
        <a:lstStyle/>
        <a:p>
          <a:r>
            <a:rPr lang="es-ES"/>
            <a:t>Cultura</a:t>
          </a:r>
        </a:p>
      </dgm:t>
    </dgm:pt>
    <dgm:pt modelId="{9FF785A6-BCB6-E341-9D98-48CB7B1BF6CB}" type="parTrans" cxnId="{250C0592-B347-4F44-8471-8267269A7C31}">
      <dgm:prSet/>
      <dgm:spPr/>
      <dgm:t>
        <a:bodyPr/>
        <a:lstStyle/>
        <a:p>
          <a:endParaRPr lang="es-ES"/>
        </a:p>
      </dgm:t>
    </dgm:pt>
    <dgm:pt modelId="{64643ABF-FC3B-A043-8E89-B0C173572E98}" type="sibTrans" cxnId="{250C0592-B347-4F44-8471-8267269A7C31}">
      <dgm:prSet/>
      <dgm:spPr/>
      <dgm:t>
        <a:bodyPr/>
        <a:lstStyle/>
        <a:p>
          <a:endParaRPr lang="es-ES"/>
        </a:p>
      </dgm:t>
    </dgm:pt>
    <dgm:pt modelId="{0F4CDE16-4F17-A942-88CF-69F21E840E40}">
      <dgm:prSet phldrT="[Texto]"/>
      <dgm:spPr/>
      <dgm:t>
        <a:bodyPr/>
        <a:lstStyle/>
        <a:p>
          <a:r>
            <a:rPr lang="es-ES"/>
            <a:t>Festejos</a:t>
          </a:r>
        </a:p>
      </dgm:t>
    </dgm:pt>
    <dgm:pt modelId="{790055E5-9548-7749-8926-64DB826A0D49}" type="parTrans" cxnId="{74FA12AC-C824-BF40-ABDD-E41D2D86AF83}">
      <dgm:prSet/>
      <dgm:spPr/>
      <dgm:t>
        <a:bodyPr/>
        <a:lstStyle/>
        <a:p>
          <a:endParaRPr lang="es-ES"/>
        </a:p>
      </dgm:t>
    </dgm:pt>
    <dgm:pt modelId="{EFA39515-2629-DD46-A495-EBBA237A3DA3}" type="sibTrans" cxnId="{74FA12AC-C824-BF40-ABDD-E41D2D86AF83}">
      <dgm:prSet/>
      <dgm:spPr/>
      <dgm:t>
        <a:bodyPr/>
        <a:lstStyle/>
        <a:p>
          <a:endParaRPr lang="es-ES"/>
        </a:p>
      </dgm:t>
    </dgm:pt>
    <dgm:pt modelId="{1B532E24-3A7D-BD46-9CAE-772CA7D5E23C}">
      <dgm:prSet phldrT="[Texto]"/>
      <dgm:spPr/>
      <dgm:t>
        <a:bodyPr/>
        <a:lstStyle/>
        <a:p>
          <a:r>
            <a:rPr lang="es-ES"/>
            <a:t>Falleras mayores</a:t>
          </a:r>
        </a:p>
      </dgm:t>
    </dgm:pt>
    <dgm:pt modelId="{2703678E-8F84-A447-B70E-BC4959F7F512}" type="parTrans" cxnId="{40B228B5-55AF-9F47-ACD0-CD1F944925A5}">
      <dgm:prSet/>
      <dgm:spPr/>
      <dgm:t>
        <a:bodyPr/>
        <a:lstStyle/>
        <a:p>
          <a:endParaRPr lang="es-ES"/>
        </a:p>
      </dgm:t>
    </dgm:pt>
    <dgm:pt modelId="{550156A5-B49D-924B-BD29-3B6F1AA9C114}" type="sibTrans" cxnId="{40B228B5-55AF-9F47-ACD0-CD1F944925A5}">
      <dgm:prSet/>
      <dgm:spPr/>
      <dgm:t>
        <a:bodyPr/>
        <a:lstStyle/>
        <a:p>
          <a:endParaRPr lang="es-ES"/>
        </a:p>
      </dgm:t>
    </dgm:pt>
    <dgm:pt modelId="{01638E27-3069-F44E-92DA-56487CF4D3EF}">
      <dgm:prSet phldrT="[Texto]"/>
      <dgm:spPr/>
      <dgm:t>
        <a:bodyPr/>
        <a:lstStyle/>
        <a:p>
          <a:r>
            <a:rPr lang="es-ES"/>
            <a:t>Deportes y concursos</a:t>
          </a:r>
        </a:p>
      </dgm:t>
    </dgm:pt>
    <dgm:pt modelId="{70B62F41-6F6A-394F-A99E-0A019C6D660D}" type="parTrans" cxnId="{42E19D99-8324-9842-8E25-898FFBC6A8A6}">
      <dgm:prSet/>
      <dgm:spPr/>
      <dgm:t>
        <a:bodyPr/>
        <a:lstStyle/>
        <a:p>
          <a:endParaRPr lang="es-ES"/>
        </a:p>
      </dgm:t>
    </dgm:pt>
    <dgm:pt modelId="{D4FA9739-9C16-E749-97A2-2E3E08769B94}" type="sibTrans" cxnId="{42E19D99-8324-9842-8E25-898FFBC6A8A6}">
      <dgm:prSet/>
      <dgm:spPr/>
      <dgm:t>
        <a:bodyPr/>
        <a:lstStyle/>
        <a:p>
          <a:endParaRPr lang="es-ES"/>
        </a:p>
      </dgm:t>
    </dgm:pt>
    <dgm:pt modelId="{C904D10C-047F-A945-9C60-B0A0D5BC11BD}">
      <dgm:prSet phldrT="[Texto]"/>
      <dgm:spPr/>
      <dgm:t>
        <a:bodyPr/>
        <a:lstStyle/>
        <a:p>
          <a:r>
            <a:rPr lang="es-ES"/>
            <a:t>Recompensas</a:t>
          </a:r>
        </a:p>
      </dgm:t>
    </dgm:pt>
    <dgm:pt modelId="{25B8A615-D7AC-4844-9FF6-4FBE149CCAA6}" type="parTrans" cxnId="{B137EFB9-034F-CF4F-A8B7-EDC94DABE97D}">
      <dgm:prSet/>
      <dgm:spPr/>
      <dgm:t>
        <a:bodyPr/>
        <a:lstStyle/>
        <a:p>
          <a:endParaRPr lang="es-ES"/>
        </a:p>
      </dgm:t>
    </dgm:pt>
    <dgm:pt modelId="{E7E2A0FA-644D-3848-96EB-3AD39A9EF0C9}" type="sibTrans" cxnId="{B137EFB9-034F-CF4F-A8B7-EDC94DABE97D}">
      <dgm:prSet/>
      <dgm:spPr/>
      <dgm:t>
        <a:bodyPr/>
        <a:lstStyle/>
        <a:p>
          <a:endParaRPr lang="es-ES"/>
        </a:p>
      </dgm:t>
    </dgm:pt>
    <dgm:pt modelId="{578E2611-1956-8B4C-8AE7-82D6127EE11B}">
      <dgm:prSet phldrT="[Texto]"/>
      <dgm:spPr/>
      <dgm:t>
        <a:bodyPr/>
        <a:lstStyle/>
        <a:p>
          <a:r>
            <a:rPr lang="es-ES"/>
            <a:t>Relaciones públicas</a:t>
          </a:r>
        </a:p>
      </dgm:t>
    </dgm:pt>
    <dgm:pt modelId="{99DFC509-FBC6-A844-B793-0A79090F6B3D}" type="parTrans" cxnId="{5091CDEE-780E-0043-8C15-591B60087417}">
      <dgm:prSet/>
      <dgm:spPr/>
      <dgm:t>
        <a:bodyPr/>
        <a:lstStyle/>
        <a:p>
          <a:endParaRPr lang="es-ES"/>
        </a:p>
      </dgm:t>
    </dgm:pt>
    <dgm:pt modelId="{1983FAAF-AB94-CD41-91B5-0E67A776D49A}" type="sibTrans" cxnId="{5091CDEE-780E-0043-8C15-591B60087417}">
      <dgm:prSet/>
      <dgm:spPr/>
      <dgm:t>
        <a:bodyPr/>
        <a:lstStyle/>
        <a:p>
          <a:endParaRPr lang="es-ES"/>
        </a:p>
      </dgm:t>
    </dgm:pt>
    <dgm:pt modelId="{8DAAE801-86BA-1044-AE0B-6D8692115B02}">
      <dgm:prSet phldrT="[Texto]"/>
      <dgm:spPr/>
      <dgm:t>
        <a:bodyPr/>
        <a:lstStyle/>
        <a:p>
          <a:r>
            <a:rPr lang="es-ES"/>
            <a:t>Infantiles</a:t>
          </a:r>
        </a:p>
      </dgm:t>
    </dgm:pt>
    <dgm:pt modelId="{C3A18530-F3FA-5049-8C9D-86A5DB8D3EDA}" type="parTrans" cxnId="{AF2E2046-032B-BA46-9424-9EBA07F09F89}">
      <dgm:prSet/>
      <dgm:spPr/>
      <dgm:t>
        <a:bodyPr/>
        <a:lstStyle/>
        <a:p>
          <a:endParaRPr lang="es-ES"/>
        </a:p>
      </dgm:t>
    </dgm:pt>
    <dgm:pt modelId="{DF169E3B-003D-1345-87E2-89B1838590E5}" type="sibTrans" cxnId="{AF2E2046-032B-BA46-9424-9EBA07F09F89}">
      <dgm:prSet/>
      <dgm:spPr/>
      <dgm:t>
        <a:bodyPr/>
        <a:lstStyle/>
        <a:p>
          <a:endParaRPr lang="es-ES"/>
        </a:p>
      </dgm:t>
    </dgm:pt>
    <dgm:pt modelId="{F43D7101-36CC-2A4C-80B4-49E78B45E172}">
      <dgm:prSet phldrT="[Texto]"/>
      <dgm:spPr/>
      <dgm:t>
        <a:bodyPr/>
        <a:lstStyle/>
        <a:p>
          <a:r>
            <a:rPr lang="es-ES"/>
            <a:t>Secretaría actividades falleras</a:t>
          </a:r>
        </a:p>
      </dgm:t>
    </dgm:pt>
    <dgm:pt modelId="{885F3E74-E448-034B-825C-BA19B56CDAB3}" type="parTrans" cxnId="{C55E1111-5831-A440-9FF9-03FAE60019AE}">
      <dgm:prSet/>
      <dgm:spPr/>
      <dgm:t>
        <a:bodyPr/>
        <a:lstStyle/>
        <a:p>
          <a:endParaRPr lang="es-ES"/>
        </a:p>
      </dgm:t>
    </dgm:pt>
    <dgm:pt modelId="{FE66FF08-5971-F944-A54E-D0E2217F99EB}" type="sibTrans" cxnId="{C55E1111-5831-A440-9FF9-03FAE60019AE}">
      <dgm:prSet/>
      <dgm:spPr/>
      <dgm:t>
        <a:bodyPr/>
        <a:lstStyle/>
        <a:p>
          <a:endParaRPr lang="es-ES"/>
        </a:p>
      </dgm:t>
    </dgm:pt>
    <dgm:pt modelId="{A9E834D9-49B8-2D45-ADBC-ADB5E9017682}" type="pres">
      <dgm:prSet presAssocID="{DECFA413-7743-6341-AD30-B28933FA83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6E7F09-14D0-2A41-BF92-2E26DCD22838}" type="pres">
      <dgm:prSet presAssocID="{7F2A9688-9A8E-7846-B64D-C5360962BFA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CA481C-9EFD-D349-B678-BCB849F645B0}" type="pres">
      <dgm:prSet presAssocID="{C51A2CED-F4DB-5E4E-A144-4ED707FE146F}" presName="sibTrans" presStyleCnt="0"/>
      <dgm:spPr/>
    </dgm:pt>
    <dgm:pt modelId="{EEB8BB71-E9EB-A64C-8328-30E138C17699}" type="pres">
      <dgm:prSet presAssocID="{E839F709-9CA5-914A-80A5-E3FD945761F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D841FC-9341-A140-BF0A-CE0196211D84}" type="pres">
      <dgm:prSet presAssocID="{64643ABF-FC3B-A043-8E89-B0C173572E98}" presName="sibTrans" presStyleCnt="0"/>
      <dgm:spPr/>
    </dgm:pt>
    <dgm:pt modelId="{DB35F240-1315-5147-8C13-2DCC09662A80}" type="pres">
      <dgm:prSet presAssocID="{0F4CDE16-4F17-A942-88CF-69F21E840E4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9DB1B4-3F5D-4D40-9A37-18739775795C}" type="pres">
      <dgm:prSet presAssocID="{EFA39515-2629-DD46-A495-EBBA237A3DA3}" presName="sibTrans" presStyleCnt="0"/>
      <dgm:spPr/>
    </dgm:pt>
    <dgm:pt modelId="{5CAE500C-9B17-4744-87F1-F04CBCFAC886}" type="pres">
      <dgm:prSet presAssocID="{1B532E24-3A7D-BD46-9CAE-772CA7D5E23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47F87B-0F1F-2B4B-82E9-E84B6E50261C}" type="pres">
      <dgm:prSet presAssocID="{550156A5-B49D-924B-BD29-3B6F1AA9C114}" presName="sibTrans" presStyleCnt="0"/>
      <dgm:spPr/>
    </dgm:pt>
    <dgm:pt modelId="{ECE8B9F1-977A-7A41-895C-3BBA28699FCA}" type="pres">
      <dgm:prSet presAssocID="{01638E27-3069-F44E-92DA-56487CF4D3E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A7F9A8-F78A-EC4E-B0DD-20BCA286F630}" type="pres">
      <dgm:prSet presAssocID="{D4FA9739-9C16-E749-97A2-2E3E08769B94}" presName="sibTrans" presStyleCnt="0"/>
      <dgm:spPr/>
    </dgm:pt>
    <dgm:pt modelId="{58887A1A-6CB4-0C4D-89C1-359831E9A4CF}" type="pres">
      <dgm:prSet presAssocID="{C904D10C-047F-A945-9C60-B0A0D5BC11B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3748C9-9C91-F142-9B84-68F598B0B850}" type="pres">
      <dgm:prSet presAssocID="{E7E2A0FA-644D-3848-96EB-3AD39A9EF0C9}" presName="sibTrans" presStyleCnt="0"/>
      <dgm:spPr/>
    </dgm:pt>
    <dgm:pt modelId="{C848D3D3-8F8A-BE49-BDEF-100144D7C23F}" type="pres">
      <dgm:prSet presAssocID="{578E2611-1956-8B4C-8AE7-82D6127EE11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1A0DC4-BBC2-E442-B6A2-69C215015F2D}" type="pres">
      <dgm:prSet presAssocID="{1983FAAF-AB94-CD41-91B5-0E67A776D49A}" presName="sibTrans" presStyleCnt="0"/>
      <dgm:spPr/>
    </dgm:pt>
    <dgm:pt modelId="{4D8220C8-8DFF-4343-BEB3-26FED6503B78}" type="pres">
      <dgm:prSet presAssocID="{8DAAE801-86BA-1044-AE0B-6D8692115B0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8A503C-A75B-6745-95D4-BA98DA3D9FB4}" type="pres">
      <dgm:prSet presAssocID="{DF169E3B-003D-1345-87E2-89B1838590E5}" presName="sibTrans" presStyleCnt="0"/>
      <dgm:spPr/>
    </dgm:pt>
    <dgm:pt modelId="{2ED8B024-3CFB-9C44-BBBA-E0E0085BC466}" type="pres">
      <dgm:prSet presAssocID="{F43D7101-36CC-2A4C-80B4-49E78B45E17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B84771-4CDA-F240-8280-36E53B86EE7A}" type="presOf" srcId="{1B532E24-3A7D-BD46-9CAE-772CA7D5E23C}" destId="{5CAE500C-9B17-4744-87F1-F04CBCFAC886}" srcOrd="0" destOrd="0" presId="urn:microsoft.com/office/officeart/2005/8/layout/default"/>
    <dgm:cxn modelId="{6BD1BB25-998E-4641-93A2-48A5AC6AE150}" type="presOf" srcId="{0F4CDE16-4F17-A942-88CF-69F21E840E40}" destId="{DB35F240-1315-5147-8C13-2DCC09662A80}" srcOrd="0" destOrd="0" presId="urn:microsoft.com/office/officeart/2005/8/layout/default"/>
    <dgm:cxn modelId="{EC12BC83-2E65-7F4E-8E30-AFCFB4A6E942}" type="presOf" srcId="{7F2A9688-9A8E-7846-B64D-C5360962BFA9}" destId="{E46E7F09-14D0-2A41-BF92-2E26DCD22838}" srcOrd="0" destOrd="0" presId="urn:microsoft.com/office/officeart/2005/8/layout/default"/>
    <dgm:cxn modelId="{B137EFB9-034F-CF4F-A8B7-EDC94DABE97D}" srcId="{DECFA413-7743-6341-AD30-B28933FA83FB}" destId="{C904D10C-047F-A945-9C60-B0A0D5BC11BD}" srcOrd="5" destOrd="0" parTransId="{25B8A615-D7AC-4844-9FF6-4FBE149CCAA6}" sibTransId="{E7E2A0FA-644D-3848-96EB-3AD39A9EF0C9}"/>
    <dgm:cxn modelId="{AF2E2046-032B-BA46-9424-9EBA07F09F89}" srcId="{DECFA413-7743-6341-AD30-B28933FA83FB}" destId="{8DAAE801-86BA-1044-AE0B-6D8692115B02}" srcOrd="7" destOrd="0" parTransId="{C3A18530-F3FA-5049-8C9D-86A5DB8D3EDA}" sibTransId="{DF169E3B-003D-1345-87E2-89B1838590E5}"/>
    <dgm:cxn modelId="{FD907BD7-EAD1-2745-8DA2-EA551932EA2D}" type="presOf" srcId="{DECFA413-7743-6341-AD30-B28933FA83FB}" destId="{A9E834D9-49B8-2D45-ADBC-ADB5E9017682}" srcOrd="0" destOrd="0" presId="urn:microsoft.com/office/officeart/2005/8/layout/default"/>
    <dgm:cxn modelId="{620FED95-BAA4-C848-835F-BE6C74758C52}" type="presOf" srcId="{578E2611-1956-8B4C-8AE7-82D6127EE11B}" destId="{C848D3D3-8F8A-BE49-BDEF-100144D7C23F}" srcOrd="0" destOrd="0" presId="urn:microsoft.com/office/officeart/2005/8/layout/default"/>
    <dgm:cxn modelId="{84094FEA-302E-994B-B9CF-87B7F97E608C}" srcId="{DECFA413-7743-6341-AD30-B28933FA83FB}" destId="{7F2A9688-9A8E-7846-B64D-C5360962BFA9}" srcOrd="0" destOrd="0" parTransId="{12195ED3-8157-9349-8608-A2A3856DECFF}" sibTransId="{C51A2CED-F4DB-5E4E-A144-4ED707FE146F}"/>
    <dgm:cxn modelId="{C55E1111-5831-A440-9FF9-03FAE60019AE}" srcId="{DECFA413-7743-6341-AD30-B28933FA83FB}" destId="{F43D7101-36CC-2A4C-80B4-49E78B45E172}" srcOrd="8" destOrd="0" parTransId="{885F3E74-E448-034B-825C-BA19B56CDAB3}" sibTransId="{FE66FF08-5971-F944-A54E-D0E2217F99EB}"/>
    <dgm:cxn modelId="{40B228B5-55AF-9F47-ACD0-CD1F944925A5}" srcId="{DECFA413-7743-6341-AD30-B28933FA83FB}" destId="{1B532E24-3A7D-BD46-9CAE-772CA7D5E23C}" srcOrd="3" destOrd="0" parTransId="{2703678E-8F84-A447-B70E-BC4959F7F512}" sibTransId="{550156A5-B49D-924B-BD29-3B6F1AA9C114}"/>
    <dgm:cxn modelId="{0F3AAE25-D434-6148-BA6B-C9CD1D462A4B}" type="presOf" srcId="{E839F709-9CA5-914A-80A5-E3FD945761F9}" destId="{EEB8BB71-E9EB-A64C-8328-30E138C17699}" srcOrd="0" destOrd="0" presId="urn:microsoft.com/office/officeart/2005/8/layout/default"/>
    <dgm:cxn modelId="{74FA12AC-C824-BF40-ABDD-E41D2D86AF83}" srcId="{DECFA413-7743-6341-AD30-B28933FA83FB}" destId="{0F4CDE16-4F17-A942-88CF-69F21E840E40}" srcOrd="2" destOrd="0" parTransId="{790055E5-9548-7749-8926-64DB826A0D49}" sibTransId="{EFA39515-2629-DD46-A495-EBBA237A3DA3}"/>
    <dgm:cxn modelId="{42E19D99-8324-9842-8E25-898FFBC6A8A6}" srcId="{DECFA413-7743-6341-AD30-B28933FA83FB}" destId="{01638E27-3069-F44E-92DA-56487CF4D3EF}" srcOrd="4" destOrd="0" parTransId="{70B62F41-6F6A-394F-A99E-0A019C6D660D}" sibTransId="{D4FA9739-9C16-E749-97A2-2E3E08769B94}"/>
    <dgm:cxn modelId="{24ABF911-5B74-3646-9ACF-FA327ECD8FA9}" type="presOf" srcId="{F43D7101-36CC-2A4C-80B4-49E78B45E172}" destId="{2ED8B024-3CFB-9C44-BBBA-E0E0085BC466}" srcOrd="0" destOrd="0" presId="urn:microsoft.com/office/officeart/2005/8/layout/default"/>
    <dgm:cxn modelId="{397880B3-0D1A-F340-9B0C-56B0043C780D}" type="presOf" srcId="{8DAAE801-86BA-1044-AE0B-6D8692115B02}" destId="{4D8220C8-8DFF-4343-BEB3-26FED6503B78}" srcOrd="0" destOrd="0" presId="urn:microsoft.com/office/officeart/2005/8/layout/default"/>
    <dgm:cxn modelId="{250C0592-B347-4F44-8471-8267269A7C31}" srcId="{DECFA413-7743-6341-AD30-B28933FA83FB}" destId="{E839F709-9CA5-914A-80A5-E3FD945761F9}" srcOrd="1" destOrd="0" parTransId="{9FF785A6-BCB6-E341-9D98-48CB7B1BF6CB}" sibTransId="{64643ABF-FC3B-A043-8E89-B0C173572E98}"/>
    <dgm:cxn modelId="{EAE60896-086C-8045-BBFA-A5D8951EA0F2}" type="presOf" srcId="{C904D10C-047F-A945-9C60-B0A0D5BC11BD}" destId="{58887A1A-6CB4-0C4D-89C1-359831E9A4CF}" srcOrd="0" destOrd="0" presId="urn:microsoft.com/office/officeart/2005/8/layout/default"/>
    <dgm:cxn modelId="{A3A9F935-2C12-E146-B874-9AF6195E1DB2}" type="presOf" srcId="{01638E27-3069-F44E-92DA-56487CF4D3EF}" destId="{ECE8B9F1-977A-7A41-895C-3BBA28699FCA}" srcOrd="0" destOrd="0" presId="urn:microsoft.com/office/officeart/2005/8/layout/default"/>
    <dgm:cxn modelId="{5091CDEE-780E-0043-8C15-591B60087417}" srcId="{DECFA413-7743-6341-AD30-B28933FA83FB}" destId="{578E2611-1956-8B4C-8AE7-82D6127EE11B}" srcOrd="6" destOrd="0" parTransId="{99DFC509-FBC6-A844-B793-0A79090F6B3D}" sibTransId="{1983FAAF-AB94-CD41-91B5-0E67A776D49A}"/>
    <dgm:cxn modelId="{C8A2CBAB-56D1-3C4A-8CEF-48A983362CAC}" type="presParOf" srcId="{A9E834D9-49B8-2D45-ADBC-ADB5E9017682}" destId="{E46E7F09-14D0-2A41-BF92-2E26DCD22838}" srcOrd="0" destOrd="0" presId="urn:microsoft.com/office/officeart/2005/8/layout/default"/>
    <dgm:cxn modelId="{2A470B49-F69D-6D45-A153-A86EB5C58743}" type="presParOf" srcId="{A9E834D9-49B8-2D45-ADBC-ADB5E9017682}" destId="{2DCA481C-9EFD-D349-B678-BCB849F645B0}" srcOrd="1" destOrd="0" presId="urn:microsoft.com/office/officeart/2005/8/layout/default"/>
    <dgm:cxn modelId="{2E97FCE0-A538-6740-B113-8BA0409F9307}" type="presParOf" srcId="{A9E834D9-49B8-2D45-ADBC-ADB5E9017682}" destId="{EEB8BB71-E9EB-A64C-8328-30E138C17699}" srcOrd="2" destOrd="0" presId="urn:microsoft.com/office/officeart/2005/8/layout/default"/>
    <dgm:cxn modelId="{525D40C4-3933-9E48-8223-841A76748539}" type="presParOf" srcId="{A9E834D9-49B8-2D45-ADBC-ADB5E9017682}" destId="{66D841FC-9341-A140-BF0A-CE0196211D84}" srcOrd="3" destOrd="0" presId="urn:microsoft.com/office/officeart/2005/8/layout/default"/>
    <dgm:cxn modelId="{B4303BA4-8BE5-DE40-8DD0-F9D45B21ECF2}" type="presParOf" srcId="{A9E834D9-49B8-2D45-ADBC-ADB5E9017682}" destId="{DB35F240-1315-5147-8C13-2DCC09662A80}" srcOrd="4" destOrd="0" presId="urn:microsoft.com/office/officeart/2005/8/layout/default"/>
    <dgm:cxn modelId="{6CB580C8-D50C-D44F-86FE-F92C7F7D36A8}" type="presParOf" srcId="{A9E834D9-49B8-2D45-ADBC-ADB5E9017682}" destId="{B69DB1B4-3F5D-4D40-9A37-18739775795C}" srcOrd="5" destOrd="0" presId="urn:microsoft.com/office/officeart/2005/8/layout/default"/>
    <dgm:cxn modelId="{7A7B38F5-935D-6044-A13A-B555AC36EFEA}" type="presParOf" srcId="{A9E834D9-49B8-2D45-ADBC-ADB5E9017682}" destId="{5CAE500C-9B17-4744-87F1-F04CBCFAC886}" srcOrd="6" destOrd="0" presId="urn:microsoft.com/office/officeart/2005/8/layout/default"/>
    <dgm:cxn modelId="{D498A0CE-304B-8649-A700-478F167D0BED}" type="presParOf" srcId="{A9E834D9-49B8-2D45-ADBC-ADB5E9017682}" destId="{2A47F87B-0F1F-2B4B-82E9-E84B6E50261C}" srcOrd="7" destOrd="0" presId="urn:microsoft.com/office/officeart/2005/8/layout/default"/>
    <dgm:cxn modelId="{4811EFA9-DC4B-A04B-832F-F30BEE2196D8}" type="presParOf" srcId="{A9E834D9-49B8-2D45-ADBC-ADB5E9017682}" destId="{ECE8B9F1-977A-7A41-895C-3BBA28699FCA}" srcOrd="8" destOrd="0" presId="urn:microsoft.com/office/officeart/2005/8/layout/default"/>
    <dgm:cxn modelId="{B2AE16E9-081C-204E-A23A-2833D7158BB2}" type="presParOf" srcId="{A9E834D9-49B8-2D45-ADBC-ADB5E9017682}" destId="{9DA7F9A8-F78A-EC4E-B0DD-20BCA286F630}" srcOrd="9" destOrd="0" presId="urn:microsoft.com/office/officeart/2005/8/layout/default"/>
    <dgm:cxn modelId="{C698C20D-82CB-C142-9858-DF7EC49C056F}" type="presParOf" srcId="{A9E834D9-49B8-2D45-ADBC-ADB5E9017682}" destId="{58887A1A-6CB4-0C4D-89C1-359831E9A4CF}" srcOrd="10" destOrd="0" presId="urn:microsoft.com/office/officeart/2005/8/layout/default"/>
    <dgm:cxn modelId="{BE6BB024-8275-3941-B29E-1A0A6B138C96}" type="presParOf" srcId="{A9E834D9-49B8-2D45-ADBC-ADB5E9017682}" destId="{163748C9-9C91-F142-9B84-68F598B0B850}" srcOrd="11" destOrd="0" presId="urn:microsoft.com/office/officeart/2005/8/layout/default"/>
    <dgm:cxn modelId="{B5403658-4CFE-B74C-B09E-58105EFA279C}" type="presParOf" srcId="{A9E834D9-49B8-2D45-ADBC-ADB5E9017682}" destId="{C848D3D3-8F8A-BE49-BDEF-100144D7C23F}" srcOrd="12" destOrd="0" presId="urn:microsoft.com/office/officeart/2005/8/layout/default"/>
    <dgm:cxn modelId="{08126D84-6CEA-D549-9F08-CD0960366216}" type="presParOf" srcId="{A9E834D9-49B8-2D45-ADBC-ADB5E9017682}" destId="{F21A0DC4-BBC2-E442-B6A2-69C215015F2D}" srcOrd="13" destOrd="0" presId="urn:microsoft.com/office/officeart/2005/8/layout/default"/>
    <dgm:cxn modelId="{332C1695-331B-C14A-874F-6B1F70BD9552}" type="presParOf" srcId="{A9E834D9-49B8-2D45-ADBC-ADB5E9017682}" destId="{4D8220C8-8DFF-4343-BEB3-26FED6503B78}" srcOrd="14" destOrd="0" presId="urn:microsoft.com/office/officeart/2005/8/layout/default"/>
    <dgm:cxn modelId="{1EEC0771-BA3F-6C45-B82F-3EF00DEFB041}" type="presParOf" srcId="{A9E834D9-49B8-2D45-ADBC-ADB5E9017682}" destId="{A18A503C-A75B-6745-95D4-BA98DA3D9FB4}" srcOrd="15" destOrd="0" presId="urn:microsoft.com/office/officeart/2005/8/layout/default"/>
    <dgm:cxn modelId="{A6F8E51F-AB06-2F4C-AF90-97A7E53B1BDE}" type="presParOf" srcId="{A9E834D9-49B8-2D45-ADBC-ADB5E9017682}" destId="{2ED8B024-3CFB-9C44-BBBA-E0E0085BC46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CC3041-6588-4E99-A2F3-5B8D8F044FD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33B20E4-E045-41FA-B378-ADF8FE00CC38}">
      <dgm:prSet phldrT="[Texto]"/>
      <dgm:spPr/>
      <dgm:t>
        <a:bodyPr/>
        <a:lstStyle/>
        <a:p>
          <a:r>
            <a:rPr lang="es-ES" dirty="0"/>
            <a:t>Coste de la falla</a:t>
          </a:r>
        </a:p>
      </dgm:t>
    </dgm:pt>
    <dgm:pt modelId="{05EAEAF3-C567-42FB-AB91-0043A57E1A31}" type="parTrans" cxnId="{271EBE9D-AD02-42C9-B26D-D5FB4E04A0BF}">
      <dgm:prSet/>
      <dgm:spPr/>
      <dgm:t>
        <a:bodyPr/>
        <a:lstStyle/>
        <a:p>
          <a:endParaRPr lang="es-ES"/>
        </a:p>
      </dgm:t>
    </dgm:pt>
    <dgm:pt modelId="{D126D0FE-9D82-4A9C-9B95-7799D564E8A9}" type="sibTrans" cxnId="{271EBE9D-AD02-42C9-B26D-D5FB4E04A0BF}">
      <dgm:prSet/>
      <dgm:spPr/>
      <dgm:t>
        <a:bodyPr/>
        <a:lstStyle/>
        <a:p>
          <a:endParaRPr lang="es-ES"/>
        </a:p>
      </dgm:t>
    </dgm:pt>
    <dgm:pt modelId="{C95F23DF-61A7-47E7-BE5D-42CF3CA70057}">
      <dgm:prSet/>
      <dgm:spPr/>
      <dgm:t>
        <a:bodyPr/>
        <a:lstStyle/>
        <a:p>
          <a:r>
            <a:rPr lang="es-ES"/>
            <a:t>Número de falleros</a:t>
          </a:r>
          <a:endParaRPr lang="es-ES" dirty="0"/>
        </a:p>
      </dgm:t>
    </dgm:pt>
    <dgm:pt modelId="{64070814-C7A2-4967-B8FD-0C5836A46EF0}" type="parTrans" cxnId="{A9B21A08-1607-4B99-8173-E6FABC5A1AFF}">
      <dgm:prSet/>
      <dgm:spPr/>
      <dgm:t>
        <a:bodyPr/>
        <a:lstStyle/>
        <a:p>
          <a:endParaRPr lang="es-ES"/>
        </a:p>
      </dgm:t>
    </dgm:pt>
    <dgm:pt modelId="{1475E21F-C89E-4568-BAF0-700A3C356DE2}" type="sibTrans" cxnId="{A9B21A08-1607-4B99-8173-E6FABC5A1AFF}">
      <dgm:prSet/>
      <dgm:spPr/>
      <dgm:t>
        <a:bodyPr/>
        <a:lstStyle/>
        <a:p>
          <a:endParaRPr lang="es-ES"/>
        </a:p>
      </dgm:t>
    </dgm:pt>
    <dgm:pt modelId="{2250243E-AA50-469B-BEC1-2BF8D20B9B6E}">
      <dgm:prSet/>
      <dgm:spPr/>
      <dgm:t>
        <a:bodyPr/>
        <a:lstStyle/>
        <a:p>
          <a:r>
            <a:rPr lang="es-ES"/>
            <a:t>Subvención en iluminación</a:t>
          </a:r>
          <a:endParaRPr lang="es-ES" dirty="0"/>
        </a:p>
      </dgm:t>
    </dgm:pt>
    <dgm:pt modelId="{CACDDD3C-4195-49BC-941A-93E1D0D06E1E}" type="parTrans" cxnId="{1A2745C5-F390-4390-A287-DB79EABB1BE2}">
      <dgm:prSet/>
      <dgm:spPr/>
      <dgm:t>
        <a:bodyPr/>
        <a:lstStyle/>
        <a:p>
          <a:endParaRPr lang="es-ES"/>
        </a:p>
      </dgm:t>
    </dgm:pt>
    <dgm:pt modelId="{75FCA3F1-D9DA-4186-9066-081B79985120}" type="sibTrans" cxnId="{1A2745C5-F390-4390-A287-DB79EABB1BE2}">
      <dgm:prSet/>
      <dgm:spPr/>
      <dgm:t>
        <a:bodyPr/>
        <a:lstStyle/>
        <a:p>
          <a:endParaRPr lang="es-ES"/>
        </a:p>
      </dgm:t>
    </dgm:pt>
    <dgm:pt modelId="{B7D8C447-1E6A-4D61-A240-9AAD142CBFB3}">
      <dgm:prSet/>
      <dgm:spPr/>
      <dgm:t>
        <a:bodyPr/>
        <a:lstStyle/>
        <a:p>
          <a:r>
            <a:rPr lang="es-ES"/>
            <a:t>Subvención en pirotecnia</a:t>
          </a:r>
          <a:endParaRPr lang="es-ES" dirty="0"/>
        </a:p>
      </dgm:t>
    </dgm:pt>
    <dgm:pt modelId="{A7CD959A-D67F-4F7D-8F73-F3AE32741BED}" type="parTrans" cxnId="{2EA8ED63-6224-4AD3-8508-C65B9B9DFC92}">
      <dgm:prSet/>
      <dgm:spPr/>
      <dgm:t>
        <a:bodyPr/>
        <a:lstStyle/>
        <a:p>
          <a:endParaRPr lang="es-ES"/>
        </a:p>
      </dgm:t>
    </dgm:pt>
    <dgm:pt modelId="{E16DABF3-B5D1-42BB-95D6-6AFDF59AD624}" type="sibTrans" cxnId="{2EA8ED63-6224-4AD3-8508-C65B9B9DFC92}">
      <dgm:prSet/>
      <dgm:spPr/>
      <dgm:t>
        <a:bodyPr/>
        <a:lstStyle/>
        <a:p>
          <a:endParaRPr lang="es-ES"/>
        </a:p>
      </dgm:t>
    </dgm:pt>
    <dgm:pt modelId="{613EEA1D-B666-4973-A58F-8C5DCD1C0262}">
      <dgm:prSet/>
      <dgm:spPr/>
      <dgm:t>
        <a:bodyPr/>
        <a:lstStyle/>
        <a:p>
          <a:r>
            <a:rPr lang="es-ES"/>
            <a:t>Subvención en música</a:t>
          </a:r>
          <a:endParaRPr lang="es-ES" dirty="0"/>
        </a:p>
      </dgm:t>
    </dgm:pt>
    <dgm:pt modelId="{64B4612F-C518-4F9D-BD6C-7A1CF3D3A04B}" type="parTrans" cxnId="{C27FBA94-2F30-4EFC-B9CE-4E5097C67CEC}">
      <dgm:prSet/>
      <dgm:spPr/>
      <dgm:t>
        <a:bodyPr/>
        <a:lstStyle/>
        <a:p>
          <a:endParaRPr lang="es-ES"/>
        </a:p>
      </dgm:t>
    </dgm:pt>
    <dgm:pt modelId="{6B00630E-FF5E-4E57-8BE5-A000AEDD0DC8}" type="sibTrans" cxnId="{C27FBA94-2F30-4EFC-B9CE-4E5097C67CEC}">
      <dgm:prSet/>
      <dgm:spPr/>
      <dgm:t>
        <a:bodyPr/>
        <a:lstStyle/>
        <a:p>
          <a:endParaRPr lang="es-ES"/>
        </a:p>
      </dgm:t>
    </dgm:pt>
    <dgm:pt modelId="{D81FA14E-2028-447C-9F26-811DB31797F9}">
      <dgm:prSet/>
      <dgm:spPr/>
      <dgm:t>
        <a:bodyPr/>
        <a:lstStyle/>
        <a:p>
          <a:r>
            <a:rPr lang="es-ES"/>
            <a:t>Variables socioeconómicas del barrio de la falla</a:t>
          </a:r>
          <a:endParaRPr lang="es-ES" dirty="0"/>
        </a:p>
      </dgm:t>
    </dgm:pt>
    <dgm:pt modelId="{4F307F51-AC64-4347-BE8A-6CB4C7983F79}" type="parTrans" cxnId="{D38829D2-58D5-4991-9ABF-68B3E1E18DB4}">
      <dgm:prSet/>
      <dgm:spPr/>
      <dgm:t>
        <a:bodyPr/>
        <a:lstStyle/>
        <a:p>
          <a:endParaRPr lang="es-ES"/>
        </a:p>
      </dgm:t>
    </dgm:pt>
    <dgm:pt modelId="{B930ABE9-A1C4-4D91-9F4E-AA7DDE5D284A}" type="sibTrans" cxnId="{D38829D2-58D5-4991-9ABF-68B3E1E18DB4}">
      <dgm:prSet/>
      <dgm:spPr/>
      <dgm:t>
        <a:bodyPr/>
        <a:lstStyle/>
        <a:p>
          <a:endParaRPr lang="es-ES"/>
        </a:p>
      </dgm:t>
    </dgm:pt>
    <dgm:pt modelId="{47172D63-38C1-4605-831B-0F3AB516CF53}" type="pres">
      <dgm:prSet presAssocID="{95CC3041-6588-4E99-A2F3-5B8D8F044F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B7ED04C-C8FB-4377-A662-4FFCA94E69E4}" type="pres">
      <dgm:prSet presAssocID="{95CC3041-6588-4E99-A2F3-5B8D8F044FD1}" presName="Name1" presStyleCnt="0"/>
      <dgm:spPr/>
    </dgm:pt>
    <dgm:pt modelId="{ABE44A44-72FF-4509-82F8-208340DB4DE4}" type="pres">
      <dgm:prSet presAssocID="{95CC3041-6588-4E99-A2F3-5B8D8F044FD1}" presName="cycle" presStyleCnt="0"/>
      <dgm:spPr/>
    </dgm:pt>
    <dgm:pt modelId="{40AA625F-7968-42B2-A993-90CBA9B16806}" type="pres">
      <dgm:prSet presAssocID="{95CC3041-6588-4E99-A2F3-5B8D8F044FD1}" presName="srcNode" presStyleLbl="node1" presStyleIdx="0" presStyleCnt="6"/>
      <dgm:spPr/>
    </dgm:pt>
    <dgm:pt modelId="{AB7DB00A-63C6-4E9F-8C06-5205D8393703}" type="pres">
      <dgm:prSet presAssocID="{95CC3041-6588-4E99-A2F3-5B8D8F044FD1}" presName="conn" presStyleLbl="parChTrans1D2" presStyleIdx="0" presStyleCnt="1"/>
      <dgm:spPr/>
      <dgm:t>
        <a:bodyPr/>
        <a:lstStyle/>
        <a:p>
          <a:endParaRPr lang="es-ES"/>
        </a:p>
      </dgm:t>
    </dgm:pt>
    <dgm:pt modelId="{8E780D11-70DD-4E5E-A1BA-111833627F0D}" type="pres">
      <dgm:prSet presAssocID="{95CC3041-6588-4E99-A2F3-5B8D8F044FD1}" presName="extraNode" presStyleLbl="node1" presStyleIdx="0" presStyleCnt="6"/>
      <dgm:spPr/>
    </dgm:pt>
    <dgm:pt modelId="{3907CC3D-DCC8-4E55-82B1-1AF8E7382E6F}" type="pres">
      <dgm:prSet presAssocID="{95CC3041-6588-4E99-A2F3-5B8D8F044FD1}" presName="dstNode" presStyleLbl="node1" presStyleIdx="0" presStyleCnt="6"/>
      <dgm:spPr/>
    </dgm:pt>
    <dgm:pt modelId="{F72E6674-0843-47AC-894E-F1E75E4869FE}" type="pres">
      <dgm:prSet presAssocID="{D33B20E4-E045-41FA-B378-ADF8FE00CC3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971A6D-7E9B-41DA-9724-9FD8CB67F3C9}" type="pres">
      <dgm:prSet presAssocID="{D33B20E4-E045-41FA-B378-ADF8FE00CC38}" presName="accent_1" presStyleCnt="0"/>
      <dgm:spPr/>
    </dgm:pt>
    <dgm:pt modelId="{1CFD9574-6725-4C50-A417-B278EE0130FB}" type="pres">
      <dgm:prSet presAssocID="{D33B20E4-E045-41FA-B378-ADF8FE00CC38}" presName="accentRepeatNode" presStyleLbl="solidFgAcc1" presStyleIdx="0" presStyleCnt="6"/>
      <dgm:spPr/>
    </dgm:pt>
    <dgm:pt modelId="{8F63603A-3A18-4D36-93A4-E84E8099DD20}" type="pres">
      <dgm:prSet presAssocID="{C95F23DF-61A7-47E7-BE5D-42CF3CA7005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72B5F8-5F74-4079-B5D3-ABDDE759A3E7}" type="pres">
      <dgm:prSet presAssocID="{C95F23DF-61A7-47E7-BE5D-42CF3CA70057}" presName="accent_2" presStyleCnt="0"/>
      <dgm:spPr/>
    </dgm:pt>
    <dgm:pt modelId="{6B8F241F-5E2E-4E38-BD5E-6C1165D52D2C}" type="pres">
      <dgm:prSet presAssocID="{C95F23DF-61A7-47E7-BE5D-42CF3CA70057}" presName="accentRepeatNode" presStyleLbl="solidFgAcc1" presStyleIdx="1" presStyleCnt="6"/>
      <dgm:spPr/>
    </dgm:pt>
    <dgm:pt modelId="{7D7F66F9-8AAD-41FF-BA60-660E21AD05EA}" type="pres">
      <dgm:prSet presAssocID="{2250243E-AA50-469B-BEC1-2BF8D20B9B6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6E4EF-1366-46EC-9307-0F0B2C2AA1B1}" type="pres">
      <dgm:prSet presAssocID="{2250243E-AA50-469B-BEC1-2BF8D20B9B6E}" presName="accent_3" presStyleCnt="0"/>
      <dgm:spPr/>
    </dgm:pt>
    <dgm:pt modelId="{7DB79C89-FB6B-491A-9BB8-BDD7865470F1}" type="pres">
      <dgm:prSet presAssocID="{2250243E-AA50-469B-BEC1-2BF8D20B9B6E}" presName="accentRepeatNode" presStyleLbl="solidFgAcc1" presStyleIdx="2" presStyleCnt="6"/>
      <dgm:spPr/>
    </dgm:pt>
    <dgm:pt modelId="{ED054A4A-3D39-42C0-A4BF-192D51275046}" type="pres">
      <dgm:prSet presAssocID="{B7D8C447-1E6A-4D61-A240-9AAD142CBFB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04CD4B-3FC1-4081-8FE2-9DDFD54CD039}" type="pres">
      <dgm:prSet presAssocID="{B7D8C447-1E6A-4D61-A240-9AAD142CBFB3}" presName="accent_4" presStyleCnt="0"/>
      <dgm:spPr/>
    </dgm:pt>
    <dgm:pt modelId="{EC506E2A-B3B7-4781-83D5-029F6588DA4A}" type="pres">
      <dgm:prSet presAssocID="{B7D8C447-1E6A-4D61-A240-9AAD142CBFB3}" presName="accentRepeatNode" presStyleLbl="solidFgAcc1" presStyleIdx="3" presStyleCnt="6"/>
      <dgm:spPr/>
    </dgm:pt>
    <dgm:pt modelId="{958E7D46-3781-42F0-B73A-63A8C9532440}" type="pres">
      <dgm:prSet presAssocID="{613EEA1D-B666-4973-A58F-8C5DCD1C026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6D7A10-DF3D-4C32-A7D2-BAF6692A3B9D}" type="pres">
      <dgm:prSet presAssocID="{613EEA1D-B666-4973-A58F-8C5DCD1C0262}" presName="accent_5" presStyleCnt="0"/>
      <dgm:spPr/>
    </dgm:pt>
    <dgm:pt modelId="{5F8FB322-C129-49C8-8822-6EFB8D034E65}" type="pres">
      <dgm:prSet presAssocID="{613EEA1D-B666-4973-A58F-8C5DCD1C0262}" presName="accentRepeatNode" presStyleLbl="solidFgAcc1" presStyleIdx="4" presStyleCnt="6"/>
      <dgm:spPr/>
    </dgm:pt>
    <dgm:pt modelId="{978F5229-BBD0-47B0-B2C3-B659258B3469}" type="pres">
      <dgm:prSet presAssocID="{D81FA14E-2028-447C-9F26-811DB31797F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0F083C-EF71-45EF-A62D-2D9B5D565403}" type="pres">
      <dgm:prSet presAssocID="{D81FA14E-2028-447C-9F26-811DB31797F9}" presName="accent_6" presStyleCnt="0"/>
      <dgm:spPr/>
    </dgm:pt>
    <dgm:pt modelId="{DA1D3159-D461-48BB-9ECE-D0620D29FD4F}" type="pres">
      <dgm:prSet presAssocID="{D81FA14E-2028-447C-9F26-811DB31797F9}" presName="accentRepeatNode" presStyleLbl="solidFgAcc1" presStyleIdx="5" presStyleCnt="6"/>
      <dgm:spPr/>
    </dgm:pt>
  </dgm:ptLst>
  <dgm:cxnLst>
    <dgm:cxn modelId="{A9B21A08-1607-4B99-8173-E6FABC5A1AFF}" srcId="{95CC3041-6588-4E99-A2F3-5B8D8F044FD1}" destId="{C95F23DF-61A7-47E7-BE5D-42CF3CA70057}" srcOrd="1" destOrd="0" parTransId="{64070814-C7A2-4967-B8FD-0C5836A46EF0}" sibTransId="{1475E21F-C89E-4568-BAF0-700A3C356DE2}"/>
    <dgm:cxn modelId="{D44DAF42-5898-4F3F-8393-E756C29B7DE8}" type="presOf" srcId="{D126D0FE-9D82-4A9C-9B95-7799D564E8A9}" destId="{AB7DB00A-63C6-4E9F-8C06-5205D8393703}" srcOrd="0" destOrd="0" presId="urn:microsoft.com/office/officeart/2008/layout/VerticalCurvedList"/>
    <dgm:cxn modelId="{BCAC26D2-BAC2-4E8A-A4C3-2C4C10E938A3}" type="presOf" srcId="{D81FA14E-2028-447C-9F26-811DB31797F9}" destId="{978F5229-BBD0-47B0-B2C3-B659258B3469}" srcOrd="0" destOrd="0" presId="urn:microsoft.com/office/officeart/2008/layout/VerticalCurvedList"/>
    <dgm:cxn modelId="{1A2745C5-F390-4390-A287-DB79EABB1BE2}" srcId="{95CC3041-6588-4E99-A2F3-5B8D8F044FD1}" destId="{2250243E-AA50-469B-BEC1-2BF8D20B9B6E}" srcOrd="2" destOrd="0" parTransId="{CACDDD3C-4195-49BC-941A-93E1D0D06E1E}" sibTransId="{75FCA3F1-D9DA-4186-9066-081B79985120}"/>
    <dgm:cxn modelId="{6FA88612-4F7D-4F5D-864B-07E591AA3172}" type="presOf" srcId="{613EEA1D-B666-4973-A58F-8C5DCD1C0262}" destId="{958E7D46-3781-42F0-B73A-63A8C9532440}" srcOrd="0" destOrd="0" presId="urn:microsoft.com/office/officeart/2008/layout/VerticalCurvedList"/>
    <dgm:cxn modelId="{5849FF76-95F5-4272-B8E6-DB16B79E1B1B}" type="presOf" srcId="{95CC3041-6588-4E99-A2F3-5B8D8F044FD1}" destId="{47172D63-38C1-4605-831B-0F3AB516CF53}" srcOrd="0" destOrd="0" presId="urn:microsoft.com/office/officeart/2008/layout/VerticalCurvedList"/>
    <dgm:cxn modelId="{2EA8ED63-6224-4AD3-8508-C65B9B9DFC92}" srcId="{95CC3041-6588-4E99-A2F3-5B8D8F044FD1}" destId="{B7D8C447-1E6A-4D61-A240-9AAD142CBFB3}" srcOrd="3" destOrd="0" parTransId="{A7CD959A-D67F-4F7D-8F73-F3AE32741BED}" sibTransId="{E16DABF3-B5D1-42BB-95D6-6AFDF59AD624}"/>
    <dgm:cxn modelId="{271EBE9D-AD02-42C9-B26D-D5FB4E04A0BF}" srcId="{95CC3041-6588-4E99-A2F3-5B8D8F044FD1}" destId="{D33B20E4-E045-41FA-B378-ADF8FE00CC38}" srcOrd="0" destOrd="0" parTransId="{05EAEAF3-C567-42FB-AB91-0043A57E1A31}" sibTransId="{D126D0FE-9D82-4A9C-9B95-7799D564E8A9}"/>
    <dgm:cxn modelId="{D38829D2-58D5-4991-9ABF-68B3E1E18DB4}" srcId="{95CC3041-6588-4E99-A2F3-5B8D8F044FD1}" destId="{D81FA14E-2028-447C-9F26-811DB31797F9}" srcOrd="5" destOrd="0" parTransId="{4F307F51-AC64-4347-BE8A-6CB4C7983F79}" sibTransId="{B930ABE9-A1C4-4D91-9F4E-AA7DDE5D284A}"/>
    <dgm:cxn modelId="{C27FBA94-2F30-4EFC-B9CE-4E5097C67CEC}" srcId="{95CC3041-6588-4E99-A2F3-5B8D8F044FD1}" destId="{613EEA1D-B666-4973-A58F-8C5DCD1C0262}" srcOrd="4" destOrd="0" parTransId="{64B4612F-C518-4F9D-BD6C-7A1CF3D3A04B}" sibTransId="{6B00630E-FF5E-4E57-8BE5-A000AEDD0DC8}"/>
    <dgm:cxn modelId="{E96C0150-F75B-4A30-98A3-F109BF60DD37}" type="presOf" srcId="{D33B20E4-E045-41FA-B378-ADF8FE00CC38}" destId="{F72E6674-0843-47AC-894E-F1E75E4869FE}" srcOrd="0" destOrd="0" presId="urn:microsoft.com/office/officeart/2008/layout/VerticalCurvedList"/>
    <dgm:cxn modelId="{1106E383-E4A9-4144-AEA1-6ADDC5064F09}" type="presOf" srcId="{B7D8C447-1E6A-4D61-A240-9AAD142CBFB3}" destId="{ED054A4A-3D39-42C0-A4BF-192D51275046}" srcOrd="0" destOrd="0" presId="urn:microsoft.com/office/officeart/2008/layout/VerticalCurvedList"/>
    <dgm:cxn modelId="{C821822E-A995-4707-A033-679444D3E16B}" type="presOf" srcId="{C95F23DF-61A7-47E7-BE5D-42CF3CA70057}" destId="{8F63603A-3A18-4D36-93A4-E84E8099DD20}" srcOrd="0" destOrd="0" presId="urn:microsoft.com/office/officeart/2008/layout/VerticalCurvedList"/>
    <dgm:cxn modelId="{961CEEE4-B03D-434B-8E62-1253EA9BCEDF}" type="presOf" srcId="{2250243E-AA50-469B-BEC1-2BF8D20B9B6E}" destId="{7D7F66F9-8AAD-41FF-BA60-660E21AD05EA}" srcOrd="0" destOrd="0" presId="urn:microsoft.com/office/officeart/2008/layout/VerticalCurvedList"/>
    <dgm:cxn modelId="{A55FCFF1-BEDC-4538-83D3-5246C319D590}" type="presParOf" srcId="{47172D63-38C1-4605-831B-0F3AB516CF53}" destId="{FB7ED04C-C8FB-4377-A662-4FFCA94E69E4}" srcOrd="0" destOrd="0" presId="urn:microsoft.com/office/officeart/2008/layout/VerticalCurvedList"/>
    <dgm:cxn modelId="{62411579-A8B8-48F6-82A0-3C8A149E7AB2}" type="presParOf" srcId="{FB7ED04C-C8FB-4377-A662-4FFCA94E69E4}" destId="{ABE44A44-72FF-4509-82F8-208340DB4DE4}" srcOrd="0" destOrd="0" presId="urn:microsoft.com/office/officeart/2008/layout/VerticalCurvedList"/>
    <dgm:cxn modelId="{89AA7804-FFA6-4E97-994A-A923A16C6BAA}" type="presParOf" srcId="{ABE44A44-72FF-4509-82F8-208340DB4DE4}" destId="{40AA625F-7968-42B2-A993-90CBA9B16806}" srcOrd="0" destOrd="0" presId="urn:microsoft.com/office/officeart/2008/layout/VerticalCurvedList"/>
    <dgm:cxn modelId="{8884169A-B6CC-41DF-8E1D-1D60F8141157}" type="presParOf" srcId="{ABE44A44-72FF-4509-82F8-208340DB4DE4}" destId="{AB7DB00A-63C6-4E9F-8C06-5205D8393703}" srcOrd="1" destOrd="0" presId="urn:microsoft.com/office/officeart/2008/layout/VerticalCurvedList"/>
    <dgm:cxn modelId="{846B4E93-76EE-430B-9DA5-DC9F1E036840}" type="presParOf" srcId="{ABE44A44-72FF-4509-82F8-208340DB4DE4}" destId="{8E780D11-70DD-4E5E-A1BA-111833627F0D}" srcOrd="2" destOrd="0" presId="urn:microsoft.com/office/officeart/2008/layout/VerticalCurvedList"/>
    <dgm:cxn modelId="{EB836A9A-56D5-488B-B38A-E289EADBA5FF}" type="presParOf" srcId="{ABE44A44-72FF-4509-82F8-208340DB4DE4}" destId="{3907CC3D-DCC8-4E55-82B1-1AF8E7382E6F}" srcOrd="3" destOrd="0" presId="urn:microsoft.com/office/officeart/2008/layout/VerticalCurvedList"/>
    <dgm:cxn modelId="{678F1366-E0F4-4038-B5E9-AC77067C27F1}" type="presParOf" srcId="{FB7ED04C-C8FB-4377-A662-4FFCA94E69E4}" destId="{F72E6674-0843-47AC-894E-F1E75E4869FE}" srcOrd="1" destOrd="0" presId="urn:microsoft.com/office/officeart/2008/layout/VerticalCurvedList"/>
    <dgm:cxn modelId="{7117C18E-A9BB-4241-AFDB-65FC72C56BF7}" type="presParOf" srcId="{FB7ED04C-C8FB-4377-A662-4FFCA94E69E4}" destId="{40971A6D-7E9B-41DA-9724-9FD8CB67F3C9}" srcOrd="2" destOrd="0" presId="urn:microsoft.com/office/officeart/2008/layout/VerticalCurvedList"/>
    <dgm:cxn modelId="{E063649B-0E00-4802-B5E8-788475D590CC}" type="presParOf" srcId="{40971A6D-7E9B-41DA-9724-9FD8CB67F3C9}" destId="{1CFD9574-6725-4C50-A417-B278EE0130FB}" srcOrd="0" destOrd="0" presId="urn:microsoft.com/office/officeart/2008/layout/VerticalCurvedList"/>
    <dgm:cxn modelId="{E32C2FE1-7EC9-4426-A2BD-A70A93898424}" type="presParOf" srcId="{FB7ED04C-C8FB-4377-A662-4FFCA94E69E4}" destId="{8F63603A-3A18-4D36-93A4-E84E8099DD20}" srcOrd="3" destOrd="0" presId="urn:microsoft.com/office/officeart/2008/layout/VerticalCurvedList"/>
    <dgm:cxn modelId="{3D90A2CA-1213-46E6-AB3A-A8B86DE36AC8}" type="presParOf" srcId="{FB7ED04C-C8FB-4377-A662-4FFCA94E69E4}" destId="{2B72B5F8-5F74-4079-B5D3-ABDDE759A3E7}" srcOrd="4" destOrd="0" presId="urn:microsoft.com/office/officeart/2008/layout/VerticalCurvedList"/>
    <dgm:cxn modelId="{D6DEB4C4-5D4A-4B31-95B1-AF608AC9BFB8}" type="presParOf" srcId="{2B72B5F8-5F74-4079-B5D3-ABDDE759A3E7}" destId="{6B8F241F-5E2E-4E38-BD5E-6C1165D52D2C}" srcOrd="0" destOrd="0" presId="urn:microsoft.com/office/officeart/2008/layout/VerticalCurvedList"/>
    <dgm:cxn modelId="{8B2AC6FF-EE50-4DA7-A1F3-5FEC00DF0817}" type="presParOf" srcId="{FB7ED04C-C8FB-4377-A662-4FFCA94E69E4}" destId="{7D7F66F9-8AAD-41FF-BA60-660E21AD05EA}" srcOrd="5" destOrd="0" presId="urn:microsoft.com/office/officeart/2008/layout/VerticalCurvedList"/>
    <dgm:cxn modelId="{99EA2473-402E-4D60-9C27-30076E0C9056}" type="presParOf" srcId="{FB7ED04C-C8FB-4377-A662-4FFCA94E69E4}" destId="{F106E4EF-1366-46EC-9307-0F0B2C2AA1B1}" srcOrd="6" destOrd="0" presId="urn:microsoft.com/office/officeart/2008/layout/VerticalCurvedList"/>
    <dgm:cxn modelId="{1C6BA3CB-F07E-4EDD-A458-BCE7B4029CCD}" type="presParOf" srcId="{F106E4EF-1366-46EC-9307-0F0B2C2AA1B1}" destId="{7DB79C89-FB6B-491A-9BB8-BDD7865470F1}" srcOrd="0" destOrd="0" presId="urn:microsoft.com/office/officeart/2008/layout/VerticalCurvedList"/>
    <dgm:cxn modelId="{6BC9063E-DFF3-434A-AC3E-8D40904D8249}" type="presParOf" srcId="{FB7ED04C-C8FB-4377-A662-4FFCA94E69E4}" destId="{ED054A4A-3D39-42C0-A4BF-192D51275046}" srcOrd="7" destOrd="0" presId="urn:microsoft.com/office/officeart/2008/layout/VerticalCurvedList"/>
    <dgm:cxn modelId="{0E2881B0-73EE-4FA7-9BBE-BB2B09578639}" type="presParOf" srcId="{FB7ED04C-C8FB-4377-A662-4FFCA94E69E4}" destId="{8404CD4B-3FC1-4081-8FE2-9DDFD54CD039}" srcOrd="8" destOrd="0" presId="urn:microsoft.com/office/officeart/2008/layout/VerticalCurvedList"/>
    <dgm:cxn modelId="{119AD2A5-7B3F-452D-87E2-31BCA9D65DB1}" type="presParOf" srcId="{8404CD4B-3FC1-4081-8FE2-9DDFD54CD039}" destId="{EC506E2A-B3B7-4781-83D5-029F6588DA4A}" srcOrd="0" destOrd="0" presId="urn:microsoft.com/office/officeart/2008/layout/VerticalCurvedList"/>
    <dgm:cxn modelId="{32D08689-2877-40DF-B33A-70A08E6BA721}" type="presParOf" srcId="{FB7ED04C-C8FB-4377-A662-4FFCA94E69E4}" destId="{958E7D46-3781-42F0-B73A-63A8C9532440}" srcOrd="9" destOrd="0" presId="urn:microsoft.com/office/officeart/2008/layout/VerticalCurvedList"/>
    <dgm:cxn modelId="{1C76852D-C888-41D9-A3C7-F794FB65D766}" type="presParOf" srcId="{FB7ED04C-C8FB-4377-A662-4FFCA94E69E4}" destId="{C06D7A10-DF3D-4C32-A7D2-BAF6692A3B9D}" srcOrd="10" destOrd="0" presId="urn:microsoft.com/office/officeart/2008/layout/VerticalCurvedList"/>
    <dgm:cxn modelId="{ED0BCBD6-F3B3-4A98-A753-999640E0C064}" type="presParOf" srcId="{C06D7A10-DF3D-4C32-A7D2-BAF6692A3B9D}" destId="{5F8FB322-C129-49C8-8822-6EFB8D034E65}" srcOrd="0" destOrd="0" presId="urn:microsoft.com/office/officeart/2008/layout/VerticalCurvedList"/>
    <dgm:cxn modelId="{16E051C5-32DE-4ED9-BE8F-428AD5E06CD0}" type="presParOf" srcId="{FB7ED04C-C8FB-4377-A662-4FFCA94E69E4}" destId="{978F5229-BBD0-47B0-B2C3-B659258B3469}" srcOrd="11" destOrd="0" presId="urn:microsoft.com/office/officeart/2008/layout/VerticalCurvedList"/>
    <dgm:cxn modelId="{49C7607C-9010-4EC0-9AE2-648D2B2B353B}" type="presParOf" srcId="{FB7ED04C-C8FB-4377-A662-4FFCA94E69E4}" destId="{810F083C-EF71-45EF-A62D-2D9B5D565403}" srcOrd="12" destOrd="0" presId="urn:microsoft.com/office/officeart/2008/layout/VerticalCurvedList"/>
    <dgm:cxn modelId="{1072454E-2141-4B7C-8A5F-190DF8244473}" type="presParOf" srcId="{810F083C-EF71-45EF-A62D-2D9B5D565403}" destId="{DA1D3159-D461-48BB-9ECE-D0620D29FD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053B7A-0466-4192-A1AF-300238AF4C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48286E7-B23A-4290-9ED8-5FC276DC06D8}">
      <dgm:prSet/>
      <dgm:spPr/>
      <dgm:t>
        <a:bodyPr/>
        <a:lstStyle/>
        <a:p>
          <a:r>
            <a:rPr lang="es-ES" b="0" i="0" u="none"/>
            <a:t>Indumentaria</a:t>
          </a:r>
          <a:endParaRPr lang="es-ES"/>
        </a:p>
      </dgm:t>
    </dgm:pt>
    <dgm:pt modelId="{5DA67304-24F9-43BD-89BC-24F188090D4F}" type="parTrans" cxnId="{05736F51-28F8-4704-9523-5DF3B69E32B7}">
      <dgm:prSet/>
      <dgm:spPr/>
      <dgm:t>
        <a:bodyPr/>
        <a:lstStyle/>
        <a:p>
          <a:endParaRPr lang="es-ES"/>
        </a:p>
      </dgm:t>
    </dgm:pt>
    <dgm:pt modelId="{F4752EE0-54DA-4C71-96F7-E8CA106355BE}" type="sibTrans" cxnId="{05736F51-28F8-4704-9523-5DF3B69E32B7}">
      <dgm:prSet/>
      <dgm:spPr/>
      <dgm:t>
        <a:bodyPr/>
        <a:lstStyle/>
        <a:p>
          <a:endParaRPr lang="es-ES"/>
        </a:p>
      </dgm:t>
    </dgm:pt>
    <dgm:pt modelId="{FDE3E7A3-3635-4F1E-91F3-D09526F1688B}">
      <dgm:prSet/>
      <dgm:spPr/>
      <dgm:t>
        <a:bodyPr/>
        <a:lstStyle/>
        <a:p>
          <a:r>
            <a:rPr lang="es-ES" b="0" i="0" u="none"/>
            <a:t>Restaurantes y bares</a:t>
          </a:r>
          <a:endParaRPr lang="es-ES"/>
        </a:p>
      </dgm:t>
    </dgm:pt>
    <dgm:pt modelId="{A9F9DBE6-73B2-4CCD-AF21-95BAFBDF6220}" type="parTrans" cxnId="{278FD3DE-BA13-4F74-92DE-CFC2950F485A}">
      <dgm:prSet/>
      <dgm:spPr/>
      <dgm:t>
        <a:bodyPr/>
        <a:lstStyle/>
        <a:p>
          <a:endParaRPr lang="es-ES"/>
        </a:p>
      </dgm:t>
    </dgm:pt>
    <dgm:pt modelId="{26211B6D-ABCC-4394-A77D-AA6E0D9D703C}" type="sibTrans" cxnId="{278FD3DE-BA13-4F74-92DE-CFC2950F485A}">
      <dgm:prSet/>
      <dgm:spPr/>
      <dgm:t>
        <a:bodyPr/>
        <a:lstStyle/>
        <a:p>
          <a:endParaRPr lang="es-ES"/>
        </a:p>
      </dgm:t>
    </dgm:pt>
    <dgm:pt modelId="{0E9F574F-7AEB-45E0-8EC5-585A627757D8}">
      <dgm:prSet/>
      <dgm:spPr/>
      <dgm:t>
        <a:bodyPr/>
        <a:lstStyle/>
        <a:p>
          <a:r>
            <a:rPr lang="es-ES" b="0" i="0" u="none"/>
            <a:t>Loterías</a:t>
          </a:r>
          <a:endParaRPr lang="es-ES"/>
        </a:p>
      </dgm:t>
    </dgm:pt>
    <dgm:pt modelId="{086433BC-9697-4AC2-BAB3-4A6040EEDE7A}" type="parTrans" cxnId="{0F69431F-AB49-4BB4-871B-EA862C60640C}">
      <dgm:prSet/>
      <dgm:spPr/>
      <dgm:t>
        <a:bodyPr/>
        <a:lstStyle/>
        <a:p>
          <a:endParaRPr lang="es-ES"/>
        </a:p>
      </dgm:t>
    </dgm:pt>
    <dgm:pt modelId="{4E439775-0D73-4E86-B924-A184EB4E26D1}" type="sibTrans" cxnId="{0F69431F-AB49-4BB4-871B-EA862C60640C}">
      <dgm:prSet/>
      <dgm:spPr/>
      <dgm:t>
        <a:bodyPr/>
        <a:lstStyle/>
        <a:p>
          <a:endParaRPr lang="es-ES"/>
        </a:p>
      </dgm:t>
    </dgm:pt>
    <dgm:pt modelId="{8B275C39-BFEE-4ACD-8644-F1F5FD67BA9B}">
      <dgm:prSet/>
      <dgm:spPr/>
      <dgm:t>
        <a:bodyPr/>
        <a:lstStyle/>
        <a:p>
          <a:r>
            <a:rPr lang="es-ES" b="0" i="0" u="none"/>
            <a:t>Alojamiento</a:t>
          </a:r>
          <a:endParaRPr lang="es-ES"/>
        </a:p>
      </dgm:t>
    </dgm:pt>
    <dgm:pt modelId="{A34C99A5-DA61-435B-A73D-96C595DAC16E}" type="parTrans" cxnId="{46F9E940-C049-4BA7-9C7B-817B2BBA65DE}">
      <dgm:prSet/>
      <dgm:spPr/>
      <dgm:t>
        <a:bodyPr/>
        <a:lstStyle/>
        <a:p>
          <a:endParaRPr lang="es-ES"/>
        </a:p>
      </dgm:t>
    </dgm:pt>
    <dgm:pt modelId="{2FF6F87A-D2AD-46DB-AF50-BCF02EB5A646}" type="sibTrans" cxnId="{46F9E940-C049-4BA7-9C7B-817B2BBA65DE}">
      <dgm:prSet/>
      <dgm:spPr/>
      <dgm:t>
        <a:bodyPr/>
        <a:lstStyle/>
        <a:p>
          <a:endParaRPr lang="es-ES"/>
        </a:p>
      </dgm:t>
    </dgm:pt>
    <dgm:pt modelId="{45B16AF2-0651-4445-9FF3-2FF1690F9605}">
      <dgm:prSet/>
      <dgm:spPr/>
      <dgm:t>
        <a:bodyPr/>
        <a:lstStyle/>
        <a:p>
          <a:r>
            <a:rPr lang="es-ES" b="0" i="0" u="none"/>
            <a:t>Belleza</a:t>
          </a:r>
          <a:endParaRPr lang="es-ES"/>
        </a:p>
      </dgm:t>
    </dgm:pt>
    <dgm:pt modelId="{892203ED-93CE-46D8-9288-0A00D7E9A3B4}" type="parTrans" cxnId="{145697A9-9A96-4927-AEFD-F839618556F3}">
      <dgm:prSet/>
      <dgm:spPr/>
      <dgm:t>
        <a:bodyPr/>
        <a:lstStyle/>
        <a:p>
          <a:endParaRPr lang="es-ES"/>
        </a:p>
      </dgm:t>
    </dgm:pt>
    <dgm:pt modelId="{1AC6814A-E6DD-404C-9026-66C515D438CF}" type="sibTrans" cxnId="{145697A9-9A96-4927-AEFD-F839618556F3}">
      <dgm:prSet/>
      <dgm:spPr/>
      <dgm:t>
        <a:bodyPr/>
        <a:lstStyle/>
        <a:p>
          <a:endParaRPr lang="es-ES"/>
        </a:p>
      </dgm:t>
    </dgm:pt>
    <dgm:pt modelId="{F75DB946-038A-44EA-9AB7-2AFEE6F54D00}">
      <dgm:prSet/>
      <dgm:spPr/>
      <dgm:t>
        <a:bodyPr/>
        <a:lstStyle/>
        <a:p>
          <a:r>
            <a:rPr lang="es-ES" b="0" i="0" u="none"/>
            <a:t>Forros, parcas, blusones</a:t>
          </a:r>
          <a:endParaRPr lang="es-ES"/>
        </a:p>
      </dgm:t>
    </dgm:pt>
    <dgm:pt modelId="{10EB4F88-31D8-4BCB-A262-DEFFC5EBDC82}" type="parTrans" cxnId="{3D8044DB-31A5-41EE-ABF2-868EA37A53C2}">
      <dgm:prSet/>
      <dgm:spPr/>
      <dgm:t>
        <a:bodyPr/>
        <a:lstStyle/>
        <a:p>
          <a:endParaRPr lang="es-ES"/>
        </a:p>
      </dgm:t>
    </dgm:pt>
    <dgm:pt modelId="{C6C91E38-08BF-46BC-9098-3540F4D6D6F9}" type="sibTrans" cxnId="{3D8044DB-31A5-41EE-ABF2-868EA37A53C2}">
      <dgm:prSet/>
      <dgm:spPr/>
      <dgm:t>
        <a:bodyPr/>
        <a:lstStyle/>
        <a:p>
          <a:endParaRPr lang="es-ES"/>
        </a:p>
      </dgm:t>
    </dgm:pt>
    <dgm:pt modelId="{E68711E6-6D10-4557-B90C-0348FB234E18}">
      <dgm:prSet/>
      <dgm:spPr/>
      <dgm:t>
        <a:bodyPr/>
        <a:lstStyle/>
        <a:p>
          <a:r>
            <a:rPr lang="es-ES" b="0" i="0" u="none"/>
            <a:t>Pirotecnia</a:t>
          </a:r>
          <a:endParaRPr lang="es-ES"/>
        </a:p>
      </dgm:t>
    </dgm:pt>
    <dgm:pt modelId="{8D13DBA4-70EF-4CDF-B440-38806785EFCE}" type="parTrans" cxnId="{208651F9-5BC4-4304-8366-D03611D65DE1}">
      <dgm:prSet/>
      <dgm:spPr/>
      <dgm:t>
        <a:bodyPr/>
        <a:lstStyle/>
        <a:p>
          <a:endParaRPr lang="es-ES"/>
        </a:p>
      </dgm:t>
    </dgm:pt>
    <dgm:pt modelId="{34A6AF1F-85BF-46D5-8792-B677C51C605E}" type="sibTrans" cxnId="{208651F9-5BC4-4304-8366-D03611D65DE1}">
      <dgm:prSet/>
      <dgm:spPr/>
      <dgm:t>
        <a:bodyPr/>
        <a:lstStyle/>
        <a:p>
          <a:endParaRPr lang="es-ES"/>
        </a:p>
      </dgm:t>
    </dgm:pt>
    <dgm:pt modelId="{A18971B8-AABD-4F1D-90A0-2FF8924E9474}">
      <dgm:prSet/>
      <dgm:spPr/>
      <dgm:t>
        <a:bodyPr/>
        <a:lstStyle/>
        <a:p>
          <a:r>
            <a:rPr lang="es-ES" b="0" i="0" u="none"/>
            <a:t>Tintorería</a:t>
          </a:r>
          <a:endParaRPr lang="es-ES"/>
        </a:p>
      </dgm:t>
    </dgm:pt>
    <dgm:pt modelId="{157EA29B-820D-42B0-AA05-CED5F7B79C6D}" type="parTrans" cxnId="{7C16FFCC-C0A7-41B8-8D31-A1A71938687F}">
      <dgm:prSet/>
      <dgm:spPr/>
      <dgm:t>
        <a:bodyPr/>
        <a:lstStyle/>
        <a:p>
          <a:endParaRPr lang="es-ES"/>
        </a:p>
      </dgm:t>
    </dgm:pt>
    <dgm:pt modelId="{4F43FDA1-A71A-4BF1-BDB5-218242FEC90E}" type="sibTrans" cxnId="{7C16FFCC-C0A7-41B8-8D31-A1A71938687F}">
      <dgm:prSet/>
      <dgm:spPr/>
      <dgm:t>
        <a:bodyPr/>
        <a:lstStyle/>
        <a:p>
          <a:endParaRPr lang="es-ES"/>
        </a:p>
      </dgm:t>
    </dgm:pt>
    <dgm:pt modelId="{C92C0F60-496D-4F7D-88B8-3D19F0D715B3}">
      <dgm:prSet/>
      <dgm:spPr/>
      <dgm:t>
        <a:bodyPr/>
        <a:lstStyle/>
        <a:p>
          <a:r>
            <a:rPr lang="es-ES" b="0" i="0" u="none"/>
            <a:t>Disfraces</a:t>
          </a:r>
          <a:endParaRPr lang="es-ES"/>
        </a:p>
      </dgm:t>
    </dgm:pt>
    <dgm:pt modelId="{222AE991-6BCD-4162-B1D1-46AB5CE6DC52}" type="parTrans" cxnId="{EC93017F-A1C7-4338-AB4C-7C466FB40D70}">
      <dgm:prSet/>
      <dgm:spPr/>
      <dgm:t>
        <a:bodyPr/>
        <a:lstStyle/>
        <a:p>
          <a:endParaRPr lang="es-ES"/>
        </a:p>
      </dgm:t>
    </dgm:pt>
    <dgm:pt modelId="{98C7056E-7F2B-468D-B24A-E4FF1AB5B959}" type="sibTrans" cxnId="{EC93017F-A1C7-4338-AB4C-7C466FB40D70}">
      <dgm:prSet/>
      <dgm:spPr/>
      <dgm:t>
        <a:bodyPr/>
        <a:lstStyle/>
        <a:p>
          <a:endParaRPr lang="es-ES"/>
        </a:p>
      </dgm:t>
    </dgm:pt>
    <dgm:pt modelId="{2D68DF51-3ED6-4A6C-8363-16637321961C}">
      <dgm:prSet/>
      <dgm:spPr/>
      <dgm:t>
        <a:bodyPr/>
        <a:lstStyle/>
        <a:p>
          <a:r>
            <a:rPr lang="es-ES" b="0" i="0" u="none"/>
            <a:t>Transporte</a:t>
          </a:r>
          <a:endParaRPr lang="es-ES"/>
        </a:p>
      </dgm:t>
    </dgm:pt>
    <dgm:pt modelId="{556A7017-CCAB-4D86-ACED-69C13E4D242C}" type="parTrans" cxnId="{D4613A03-468E-4E4E-8C89-283484B4DF28}">
      <dgm:prSet/>
      <dgm:spPr/>
      <dgm:t>
        <a:bodyPr/>
        <a:lstStyle/>
        <a:p>
          <a:endParaRPr lang="es-ES"/>
        </a:p>
      </dgm:t>
    </dgm:pt>
    <dgm:pt modelId="{DEC48217-8147-45B9-8FB9-2D2B534A2951}" type="sibTrans" cxnId="{D4613A03-468E-4E4E-8C89-283484B4DF28}">
      <dgm:prSet/>
      <dgm:spPr/>
      <dgm:t>
        <a:bodyPr/>
        <a:lstStyle/>
        <a:p>
          <a:endParaRPr lang="es-ES"/>
        </a:p>
      </dgm:t>
    </dgm:pt>
    <dgm:pt modelId="{6207921F-A150-46CF-8329-0E5EFDC3A40A}">
      <dgm:prSet/>
      <dgm:spPr/>
      <dgm:t>
        <a:bodyPr/>
        <a:lstStyle/>
        <a:p>
          <a:r>
            <a:rPr lang="es-ES" b="0" i="0" u="none" err="1"/>
            <a:t>Merchandising</a:t>
          </a:r>
          <a:endParaRPr lang="es-ES"/>
        </a:p>
      </dgm:t>
    </dgm:pt>
    <dgm:pt modelId="{7AD4D61E-01DD-4162-860F-3F7A470B9538}" type="parTrans" cxnId="{1FBE0216-6541-40B7-9DDE-04A45272D033}">
      <dgm:prSet/>
      <dgm:spPr/>
      <dgm:t>
        <a:bodyPr/>
        <a:lstStyle/>
        <a:p>
          <a:endParaRPr lang="es-ES"/>
        </a:p>
      </dgm:t>
    </dgm:pt>
    <dgm:pt modelId="{EE9EDE5D-8CC5-4883-B4A1-D9D9605EFB38}" type="sibTrans" cxnId="{1FBE0216-6541-40B7-9DDE-04A45272D033}">
      <dgm:prSet/>
      <dgm:spPr/>
      <dgm:t>
        <a:bodyPr/>
        <a:lstStyle/>
        <a:p>
          <a:endParaRPr lang="es-ES"/>
        </a:p>
      </dgm:t>
    </dgm:pt>
    <dgm:pt modelId="{D8B74DC9-40DF-4F5A-8DAC-BE4814684243}">
      <dgm:prSet/>
      <dgm:spPr/>
      <dgm:t>
        <a:bodyPr/>
        <a:lstStyle/>
        <a:p>
          <a:r>
            <a:rPr lang="es-ES" b="0" i="0" u="none"/>
            <a:t>Ocio nocturno</a:t>
          </a:r>
          <a:endParaRPr lang="es-ES"/>
        </a:p>
      </dgm:t>
    </dgm:pt>
    <dgm:pt modelId="{BFE094EE-16A6-4D1F-99D2-FC08051D692B}" type="parTrans" cxnId="{A0B777C8-2C99-4112-B277-75CCC4014E27}">
      <dgm:prSet/>
      <dgm:spPr/>
      <dgm:t>
        <a:bodyPr/>
        <a:lstStyle/>
        <a:p>
          <a:endParaRPr lang="es-ES"/>
        </a:p>
      </dgm:t>
    </dgm:pt>
    <dgm:pt modelId="{89AAF114-DEE3-4D34-BABA-902B601C7BBE}" type="sibTrans" cxnId="{A0B777C8-2C99-4112-B277-75CCC4014E27}">
      <dgm:prSet/>
      <dgm:spPr/>
      <dgm:t>
        <a:bodyPr/>
        <a:lstStyle/>
        <a:p>
          <a:endParaRPr lang="es-ES"/>
        </a:p>
      </dgm:t>
    </dgm:pt>
    <dgm:pt modelId="{A37BB456-9FFD-4BA4-9FA3-67B613EF20FD}">
      <dgm:prSet/>
      <dgm:spPr/>
      <dgm:t>
        <a:bodyPr/>
        <a:lstStyle/>
        <a:p>
          <a:r>
            <a:rPr lang="es-ES"/>
            <a:t>Balcones</a:t>
          </a:r>
        </a:p>
      </dgm:t>
    </dgm:pt>
    <dgm:pt modelId="{CC70B570-7E65-4A64-9738-057F1A2571CA}" type="parTrans" cxnId="{AC6F4D4C-E3D5-4BE1-9539-CD2C00930AED}">
      <dgm:prSet/>
      <dgm:spPr/>
      <dgm:t>
        <a:bodyPr/>
        <a:lstStyle/>
        <a:p>
          <a:endParaRPr lang="es-ES"/>
        </a:p>
      </dgm:t>
    </dgm:pt>
    <dgm:pt modelId="{D8153645-E785-4631-8258-FFBFB59D01DF}" type="sibTrans" cxnId="{AC6F4D4C-E3D5-4BE1-9539-CD2C00930AED}">
      <dgm:prSet/>
      <dgm:spPr/>
      <dgm:t>
        <a:bodyPr/>
        <a:lstStyle/>
        <a:p>
          <a:endParaRPr lang="es-ES"/>
        </a:p>
      </dgm:t>
    </dgm:pt>
    <dgm:pt modelId="{76548FD7-A92A-4EF7-AE34-53D0743AEDFD}">
      <dgm:prSet/>
      <dgm:spPr/>
      <dgm:t>
        <a:bodyPr/>
        <a:lstStyle/>
        <a:p>
          <a:r>
            <a:rPr lang="es-ES" b="0" i="0" u="none"/>
            <a:t>Mercadillos</a:t>
          </a:r>
          <a:endParaRPr lang="es-ES"/>
        </a:p>
      </dgm:t>
    </dgm:pt>
    <dgm:pt modelId="{F677450B-F0BD-40D5-84B4-CD76C54A0103}" type="parTrans" cxnId="{5979335B-93CA-46BB-97EA-0ADAFC91FAEE}">
      <dgm:prSet/>
      <dgm:spPr/>
      <dgm:t>
        <a:bodyPr/>
        <a:lstStyle/>
        <a:p>
          <a:endParaRPr lang="es-ES"/>
        </a:p>
      </dgm:t>
    </dgm:pt>
    <dgm:pt modelId="{F4C5E2F8-6C80-4B4D-BEA2-BF84A513B6D4}" type="sibTrans" cxnId="{5979335B-93CA-46BB-97EA-0ADAFC91FAEE}">
      <dgm:prSet/>
      <dgm:spPr/>
      <dgm:t>
        <a:bodyPr/>
        <a:lstStyle/>
        <a:p>
          <a:endParaRPr lang="es-ES"/>
        </a:p>
      </dgm:t>
    </dgm:pt>
    <dgm:pt modelId="{2D89A2F8-3765-47C5-A85B-B87BF516750D}">
      <dgm:prSet/>
      <dgm:spPr/>
      <dgm:t>
        <a:bodyPr/>
        <a:lstStyle/>
        <a:p>
          <a:r>
            <a:rPr lang="es-ES"/>
            <a:t>Festejos taurinos</a:t>
          </a:r>
        </a:p>
      </dgm:t>
    </dgm:pt>
    <dgm:pt modelId="{9023E268-D168-421E-ABBF-7D433619E93D}" type="parTrans" cxnId="{859A20E8-A0D8-4F88-A2F5-3BD3DD36936D}">
      <dgm:prSet/>
      <dgm:spPr/>
      <dgm:t>
        <a:bodyPr/>
        <a:lstStyle/>
        <a:p>
          <a:endParaRPr lang="es-ES"/>
        </a:p>
      </dgm:t>
    </dgm:pt>
    <dgm:pt modelId="{18072174-F328-4A2C-9F33-EB2CA4D27FB0}" type="sibTrans" cxnId="{859A20E8-A0D8-4F88-A2F5-3BD3DD36936D}">
      <dgm:prSet/>
      <dgm:spPr/>
      <dgm:t>
        <a:bodyPr/>
        <a:lstStyle/>
        <a:p>
          <a:endParaRPr lang="es-ES"/>
        </a:p>
      </dgm:t>
    </dgm:pt>
    <dgm:pt modelId="{75F4A93C-FB2F-48F0-BDE4-B95D35D49A44}">
      <dgm:prSet/>
      <dgm:spPr/>
      <dgm:t>
        <a:bodyPr/>
        <a:lstStyle/>
        <a:p>
          <a:r>
            <a:rPr lang="es-ES" b="0" i="0" u="none"/>
            <a:t>Libros/ revistas falleras</a:t>
          </a:r>
          <a:endParaRPr lang="es-ES"/>
        </a:p>
      </dgm:t>
    </dgm:pt>
    <dgm:pt modelId="{5A6ADEC3-0A80-443D-93A8-A35582C191D7}" type="parTrans" cxnId="{1C635661-8907-4D93-B1A7-9E41104757B8}">
      <dgm:prSet/>
      <dgm:spPr/>
      <dgm:t>
        <a:bodyPr/>
        <a:lstStyle/>
        <a:p>
          <a:endParaRPr lang="es-ES"/>
        </a:p>
      </dgm:t>
    </dgm:pt>
    <dgm:pt modelId="{59EFD3C1-CD1C-4DD7-BF81-CEA70765B804}" type="sibTrans" cxnId="{1C635661-8907-4D93-B1A7-9E41104757B8}">
      <dgm:prSet/>
      <dgm:spPr/>
      <dgm:t>
        <a:bodyPr/>
        <a:lstStyle/>
        <a:p>
          <a:endParaRPr lang="es-ES"/>
        </a:p>
      </dgm:t>
    </dgm:pt>
    <dgm:pt modelId="{AF6C746D-F5B2-4E12-9BB9-BF3AEE949B5D}">
      <dgm:prSet/>
      <dgm:spPr/>
      <dgm:t>
        <a:bodyPr/>
        <a:lstStyle/>
        <a:p>
          <a:r>
            <a:rPr lang="es-ES" b="0" i="0" u="none"/>
            <a:t>Fotografía</a:t>
          </a:r>
          <a:endParaRPr lang="es-ES"/>
        </a:p>
      </dgm:t>
    </dgm:pt>
    <dgm:pt modelId="{FDA3D57E-E705-455F-A85D-5D6222ACDF53}" type="parTrans" cxnId="{C5B3CF3B-1408-43D8-B79D-0C47F373C8BA}">
      <dgm:prSet/>
      <dgm:spPr/>
      <dgm:t>
        <a:bodyPr/>
        <a:lstStyle/>
        <a:p>
          <a:endParaRPr lang="es-ES"/>
        </a:p>
      </dgm:t>
    </dgm:pt>
    <dgm:pt modelId="{470263FC-FEB3-485F-AC79-7938D2529EF1}" type="sibTrans" cxnId="{C5B3CF3B-1408-43D8-B79D-0C47F373C8BA}">
      <dgm:prSet/>
      <dgm:spPr/>
      <dgm:t>
        <a:bodyPr/>
        <a:lstStyle/>
        <a:p>
          <a:endParaRPr lang="es-ES"/>
        </a:p>
      </dgm:t>
    </dgm:pt>
    <dgm:pt modelId="{9988B06D-8C09-49A1-BB56-9B2417F7C122}">
      <dgm:prSet/>
      <dgm:spPr/>
      <dgm:t>
        <a:bodyPr/>
        <a:lstStyle/>
        <a:p>
          <a:r>
            <a:rPr lang="es-ES" b="0" i="0" u="none"/>
            <a:t>Flores</a:t>
          </a:r>
          <a:endParaRPr lang="es-ES"/>
        </a:p>
      </dgm:t>
    </dgm:pt>
    <dgm:pt modelId="{4E9BEFEF-66F7-4ECC-9EA7-DBD4C476207D}" type="parTrans" cxnId="{F016D77E-C171-4DDC-9991-93A43964BF3C}">
      <dgm:prSet/>
      <dgm:spPr/>
      <dgm:t>
        <a:bodyPr/>
        <a:lstStyle/>
        <a:p>
          <a:endParaRPr lang="es-ES"/>
        </a:p>
      </dgm:t>
    </dgm:pt>
    <dgm:pt modelId="{15662DFE-ECCA-44D2-A8D6-6F4DAE0E0AB2}" type="sibTrans" cxnId="{F016D77E-C171-4DDC-9991-93A43964BF3C}">
      <dgm:prSet/>
      <dgm:spPr/>
      <dgm:t>
        <a:bodyPr/>
        <a:lstStyle/>
        <a:p>
          <a:endParaRPr lang="es-ES"/>
        </a:p>
      </dgm:t>
    </dgm:pt>
    <dgm:pt modelId="{8660A132-CF5D-4D81-B40D-8E391EE6B59E}">
      <dgm:prSet/>
      <dgm:spPr/>
      <dgm:t>
        <a:bodyPr/>
        <a:lstStyle/>
        <a:p>
          <a:r>
            <a:rPr lang="es-ES"/>
            <a:t>Otros</a:t>
          </a:r>
        </a:p>
      </dgm:t>
    </dgm:pt>
    <dgm:pt modelId="{C47BE4B4-86B5-4839-8212-7FF98BCAEA80}" type="parTrans" cxnId="{A6C0CE56-34C2-46D9-9A6F-6392CC9C10E0}">
      <dgm:prSet/>
      <dgm:spPr/>
      <dgm:t>
        <a:bodyPr/>
        <a:lstStyle/>
        <a:p>
          <a:endParaRPr lang="es-ES"/>
        </a:p>
      </dgm:t>
    </dgm:pt>
    <dgm:pt modelId="{132B997A-84D6-4909-A110-AF264D2A065E}" type="sibTrans" cxnId="{A6C0CE56-34C2-46D9-9A6F-6392CC9C10E0}">
      <dgm:prSet/>
      <dgm:spPr/>
      <dgm:t>
        <a:bodyPr/>
        <a:lstStyle/>
        <a:p>
          <a:endParaRPr lang="es-ES"/>
        </a:p>
      </dgm:t>
    </dgm:pt>
    <dgm:pt modelId="{93C07EE7-579C-462A-9E8B-150600B51F85}" type="pres">
      <dgm:prSet presAssocID="{2E053B7A-0466-4192-A1AF-300238AF4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D9269D-0817-48C5-A321-BC3C71662BD4}" type="pres">
      <dgm:prSet presAssocID="{C48286E7-B23A-4290-9ED8-5FC276DC06D8}" presName="parentText" presStyleLbl="node1" presStyleIdx="0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55617C-E83A-494F-9214-37BDD777B8F3}" type="pres">
      <dgm:prSet presAssocID="{F4752EE0-54DA-4C71-96F7-E8CA106355BE}" presName="spacer" presStyleCnt="0"/>
      <dgm:spPr/>
    </dgm:pt>
    <dgm:pt modelId="{9BFB52F3-B674-4504-85AF-359E2BC3F38E}" type="pres">
      <dgm:prSet presAssocID="{FDE3E7A3-3635-4F1E-91F3-D09526F1688B}" presName="parentText" presStyleLbl="node1" presStyleIdx="1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EA24B-BFD2-4DC0-84B0-36CBAF1036E7}" type="pres">
      <dgm:prSet presAssocID="{26211B6D-ABCC-4394-A77D-AA6E0D9D703C}" presName="spacer" presStyleCnt="0"/>
      <dgm:spPr/>
    </dgm:pt>
    <dgm:pt modelId="{9F7000CD-D8C6-48F9-B747-6518B5DEEA9A}" type="pres">
      <dgm:prSet presAssocID="{0E9F574F-7AEB-45E0-8EC5-585A627757D8}" presName="parentText" presStyleLbl="node1" presStyleIdx="2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3947A-D838-4CB1-8ABC-71FCD4D548B9}" type="pres">
      <dgm:prSet presAssocID="{4E439775-0D73-4E86-B924-A184EB4E26D1}" presName="spacer" presStyleCnt="0"/>
      <dgm:spPr/>
    </dgm:pt>
    <dgm:pt modelId="{7E456327-7EED-4B2C-823C-5F02DDB2FC5C}" type="pres">
      <dgm:prSet presAssocID="{8B275C39-BFEE-4ACD-8644-F1F5FD67BA9B}" presName="parentText" presStyleLbl="node1" presStyleIdx="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DEAB07-F89D-4967-83D1-1120C9EFA5DF}" type="pres">
      <dgm:prSet presAssocID="{2FF6F87A-D2AD-46DB-AF50-BCF02EB5A646}" presName="spacer" presStyleCnt="0"/>
      <dgm:spPr/>
    </dgm:pt>
    <dgm:pt modelId="{D7E3EA8B-9B73-4247-9129-7E125B8C6E9A}" type="pres">
      <dgm:prSet presAssocID="{45B16AF2-0651-4445-9FF3-2FF1690F9605}" presName="parentText" presStyleLbl="node1" presStyleIdx="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B47400-FC68-40BC-B77C-DE9751C67BFE}" type="pres">
      <dgm:prSet presAssocID="{1AC6814A-E6DD-404C-9026-66C515D438CF}" presName="spacer" presStyleCnt="0"/>
      <dgm:spPr/>
    </dgm:pt>
    <dgm:pt modelId="{74B9D717-F6DF-4963-AB6E-9E4E8201ADBB}" type="pres">
      <dgm:prSet presAssocID="{F75DB946-038A-44EA-9AB7-2AFEE6F54D00}" presName="parentText" presStyleLbl="node1" presStyleIdx="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16B93-C905-4BB8-909D-9262E65217F8}" type="pres">
      <dgm:prSet presAssocID="{C6C91E38-08BF-46BC-9098-3540F4D6D6F9}" presName="spacer" presStyleCnt="0"/>
      <dgm:spPr/>
    </dgm:pt>
    <dgm:pt modelId="{BC4595EB-888C-41AD-B425-5C39D6715934}" type="pres">
      <dgm:prSet presAssocID="{E68711E6-6D10-4557-B90C-0348FB234E18}" presName="parentText" presStyleLbl="node1" presStyleIdx="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CF626D-83DA-46A6-A016-5390C7C6CFBD}" type="pres">
      <dgm:prSet presAssocID="{34A6AF1F-85BF-46D5-8792-B677C51C605E}" presName="spacer" presStyleCnt="0"/>
      <dgm:spPr/>
    </dgm:pt>
    <dgm:pt modelId="{9EA05020-BEA0-4F17-BAB7-4FE2216D601C}" type="pres">
      <dgm:prSet presAssocID="{A18971B8-AABD-4F1D-90A0-2FF8924E9474}" presName="parentText" presStyleLbl="node1" presStyleIdx="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CBF8AD-72A9-45DD-97C5-BA9209A9FA6D}" type="pres">
      <dgm:prSet presAssocID="{4F43FDA1-A71A-4BF1-BDB5-218242FEC90E}" presName="spacer" presStyleCnt="0"/>
      <dgm:spPr/>
    </dgm:pt>
    <dgm:pt modelId="{C64C0EB3-02BB-44BE-8462-67ECCE7FDF13}" type="pres">
      <dgm:prSet presAssocID="{C92C0F60-496D-4F7D-88B8-3D19F0D715B3}" presName="parentText" presStyleLbl="node1" presStyleIdx="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1872ED-B035-4EC6-BBDC-617950975CBA}" type="pres">
      <dgm:prSet presAssocID="{98C7056E-7F2B-468D-B24A-E4FF1AB5B959}" presName="spacer" presStyleCnt="0"/>
      <dgm:spPr/>
    </dgm:pt>
    <dgm:pt modelId="{63B6364F-4DF1-424D-8865-371A878414D6}" type="pres">
      <dgm:prSet presAssocID="{2D68DF51-3ED6-4A6C-8363-16637321961C}" presName="parentText" presStyleLbl="node1" presStyleIdx="9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15361-4B77-4F47-A276-AEE25A270678}" type="pres">
      <dgm:prSet presAssocID="{DEC48217-8147-45B9-8FB9-2D2B534A2951}" presName="spacer" presStyleCnt="0"/>
      <dgm:spPr/>
    </dgm:pt>
    <dgm:pt modelId="{1CB4EB62-2542-49C3-914C-12462B300880}" type="pres">
      <dgm:prSet presAssocID="{6207921F-A150-46CF-8329-0E5EFDC3A40A}" presName="parentText" presStyleLbl="node1" presStyleIdx="10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5C9FAA-988C-42D4-B660-7DF47492ED5F}" type="pres">
      <dgm:prSet presAssocID="{EE9EDE5D-8CC5-4883-B4A1-D9D9605EFB38}" presName="spacer" presStyleCnt="0"/>
      <dgm:spPr/>
    </dgm:pt>
    <dgm:pt modelId="{F04E0816-060D-4767-818C-7C3845EC6AE7}" type="pres">
      <dgm:prSet presAssocID="{D8B74DC9-40DF-4F5A-8DAC-BE4814684243}" presName="parentText" presStyleLbl="node1" presStyleIdx="11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DA692D-0572-4333-A864-EE6C556C04E5}" type="pres">
      <dgm:prSet presAssocID="{89AAF114-DEE3-4D34-BABA-902B601C7BBE}" presName="spacer" presStyleCnt="0"/>
      <dgm:spPr/>
    </dgm:pt>
    <dgm:pt modelId="{771547AD-4B04-4FB7-8673-56DCFCB9AE1F}" type="pres">
      <dgm:prSet presAssocID="{A37BB456-9FFD-4BA4-9FA3-67B613EF20FD}" presName="parentText" presStyleLbl="node1" presStyleIdx="12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723B-C35F-4BD7-9672-B5EDAD35F05C}" type="pres">
      <dgm:prSet presAssocID="{D8153645-E785-4631-8258-FFBFB59D01DF}" presName="spacer" presStyleCnt="0"/>
      <dgm:spPr/>
    </dgm:pt>
    <dgm:pt modelId="{5B55EF7D-095D-4E16-B3AA-E90B692F04C0}" type="pres">
      <dgm:prSet presAssocID="{76548FD7-A92A-4EF7-AE34-53D0743AEDFD}" presName="parentText" presStyleLbl="node1" presStyleIdx="1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2B327E-C5B7-49D6-AFAA-C9E06523EF1F}" type="pres">
      <dgm:prSet presAssocID="{F4C5E2F8-6C80-4B4D-BEA2-BF84A513B6D4}" presName="spacer" presStyleCnt="0"/>
      <dgm:spPr/>
    </dgm:pt>
    <dgm:pt modelId="{2A448ED0-A65C-4F21-BA25-7CF70A4805C3}" type="pres">
      <dgm:prSet presAssocID="{2D89A2F8-3765-47C5-A85B-B87BF516750D}" presName="parentText" presStyleLbl="node1" presStyleIdx="1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64776B-36F0-4680-A28F-4C643BC0078B}" type="pres">
      <dgm:prSet presAssocID="{18072174-F328-4A2C-9F33-EB2CA4D27FB0}" presName="spacer" presStyleCnt="0"/>
      <dgm:spPr/>
    </dgm:pt>
    <dgm:pt modelId="{E0A74990-1A91-4392-B5E3-EC2F817FF1CE}" type="pres">
      <dgm:prSet presAssocID="{75F4A93C-FB2F-48F0-BDE4-B95D35D49A44}" presName="parentText" presStyleLbl="node1" presStyleIdx="1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6FB9A-891F-4D24-AC96-B3C6C0D04591}" type="pres">
      <dgm:prSet presAssocID="{59EFD3C1-CD1C-4DD7-BF81-CEA70765B804}" presName="spacer" presStyleCnt="0"/>
      <dgm:spPr/>
    </dgm:pt>
    <dgm:pt modelId="{1BCC3067-F9AB-4930-8168-3892ED11712D}" type="pres">
      <dgm:prSet presAssocID="{AF6C746D-F5B2-4E12-9BB9-BF3AEE949B5D}" presName="parentText" presStyleLbl="node1" presStyleIdx="1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69799F-9396-46BA-B414-026B5B9F3D22}" type="pres">
      <dgm:prSet presAssocID="{470263FC-FEB3-485F-AC79-7938D2529EF1}" presName="spacer" presStyleCnt="0"/>
      <dgm:spPr/>
    </dgm:pt>
    <dgm:pt modelId="{99D864FB-A497-4E3F-90CC-DAEB632F3375}" type="pres">
      <dgm:prSet presAssocID="{9988B06D-8C09-49A1-BB56-9B2417F7C122}" presName="parentText" presStyleLbl="node1" presStyleIdx="1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A15D9D-CA8F-487C-B4C2-283F2EB3A089}" type="pres">
      <dgm:prSet presAssocID="{15662DFE-ECCA-44D2-A8D6-6F4DAE0E0AB2}" presName="spacer" presStyleCnt="0"/>
      <dgm:spPr/>
    </dgm:pt>
    <dgm:pt modelId="{D556B407-380D-4B1B-95F9-BE639CC21E5C}" type="pres">
      <dgm:prSet presAssocID="{8660A132-CF5D-4D81-B40D-8E391EE6B59E}" presName="parentText" presStyleLbl="node1" presStyleIdx="1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B93F16-B87A-4CC6-8608-7544FECD7361}" type="presOf" srcId="{2E053B7A-0466-4192-A1AF-300238AF4CBB}" destId="{93C07EE7-579C-462A-9E8B-150600B51F85}" srcOrd="0" destOrd="0" presId="urn:microsoft.com/office/officeart/2005/8/layout/vList2"/>
    <dgm:cxn modelId="{3D8044DB-31A5-41EE-ABF2-868EA37A53C2}" srcId="{2E053B7A-0466-4192-A1AF-300238AF4CBB}" destId="{F75DB946-038A-44EA-9AB7-2AFEE6F54D00}" srcOrd="5" destOrd="0" parTransId="{10EB4F88-31D8-4BCB-A262-DEFFC5EBDC82}" sibTransId="{C6C91E38-08BF-46BC-9098-3540F4D6D6F9}"/>
    <dgm:cxn modelId="{1DB2C231-E0BD-40DC-A9F0-A9AA41B47DA3}" type="presOf" srcId="{FDE3E7A3-3635-4F1E-91F3-D09526F1688B}" destId="{9BFB52F3-B674-4504-85AF-359E2BC3F38E}" srcOrd="0" destOrd="0" presId="urn:microsoft.com/office/officeart/2005/8/layout/vList2"/>
    <dgm:cxn modelId="{EC93017F-A1C7-4338-AB4C-7C466FB40D70}" srcId="{2E053B7A-0466-4192-A1AF-300238AF4CBB}" destId="{C92C0F60-496D-4F7D-88B8-3D19F0D715B3}" srcOrd="8" destOrd="0" parTransId="{222AE991-6BCD-4162-B1D1-46AB5CE6DC52}" sibTransId="{98C7056E-7F2B-468D-B24A-E4FF1AB5B959}"/>
    <dgm:cxn modelId="{1FBE0216-6541-40B7-9DDE-04A45272D033}" srcId="{2E053B7A-0466-4192-A1AF-300238AF4CBB}" destId="{6207921F-A150-46CF-8329-0E5EFDC3A40A}" srcOrd="10" destOrd="0" parTransId="{7AD4D61E-01DD-4162-860F-3F7A470B9538}" sibTransId="{EE9EDE5D-8CC5-4883-B4A1-D9D9605EFB38}"/>
    <dgm:cxn modelId="{38B6B03A-86A9-4849-9260-78F413676ECA}" type="presOf" srcId="{C48286E7-B23A-4290-9ED8-5FC276DC06D8}" destId="{DBD9269D-0817-48C5-A321-BC3C71662BD4}" srcOrd="0" destOrd="0" presId="urn:microsoft.com/office/officeart/2005/8/layout/vList2"/>
    <dgm:cxn modelId="{D4613A03-468E-4E4E-8C89-283484B4DF28}" srcId="{2E053B7A-0466-4192-A1AF-300238AF4CBB}" destId="{2D68DF51-3ED6-4A6C-8363-16637321961C}" srcOrd="9" destOrd="0" parTransId="{556A7017-CCAB-4D86-ACED-69C13E4D242C}" sibTransId="{DEC48217-8147-45B9-8FB9-2D2B534A2951}"/>
    <dgm:cxn modelId="{5089D868-3127-4E3C-A01E-FBE9CF4B1DEE}" type="presOf" srcId="{8B275C39-BFEE-4ACD-8644-F1F5FD67BA9B}" destId="{7E456327-7EED-4B2C-823C-5F02DDB2FC5C}" srcOrd="0" destOrd="0" presId="urn:microsoft.com/office/officeart/2005/8/layout/vList2"/>
    <dgm:cxn modelId="{A6C0CE56-34C2-46D9-9A6F-6392CC9C10E0}" srcId="{2E053B7A-0466-4192-A1AF-300238AF4CBB}" destId="{8660A132-CF5D-4D81-B40D-8E391EE6B59E}" srcOrd="18" destOrd="0" parTransId="{C47BE4B4-86B5-4839-8212-7FF98BCAEA80}" sibTransId="{132B997A-84D6-4909-A110-AF264D2A065E}"/>
    <dgm:cxn modelId="{859A20E8-A0D8-4F88-A2F5-3BD3DD36936D}" srcId="{2E053B7A-0466-4192-A1AF-300238AF4CBB}" destId="{2D89A2F8-3765-47C5-A85B-B87BF516750D}" srcOrd="14" destOrd="0" parTransId="{9023E268-D168-421E-ABBF-7D433619E93D}" sibTransId="{18072174-F328-4A2C-9F33-EB2CA4D27FB0}"/>
    <dgm:cxn modelId="{05736F51-28F8-4704-9523-5DF3B69E32B7}" srcId="{2E053B7A-0466-4192-A1AF-300238AF4CBB}" destId="{C48286E7-B23A-4290-9ED8-5FC276DC06D8}" srcOrd="0" destOrd="0" parTransId="{5DA67304-24F9-43BD-89BC-24F188090D4F}" sibTransId="{F4752EE0-54DA-4C71-96F7-E8CA106355BE}"/>
    <dgm:cxn modelId="{5979335B-93CA-46BB-97EA-0ADAFC91FAEE}" srcId="{2E053B7A-0466-4192-A1AF-300238AF4CBB}" destId="{76548FD7-A92A-4EF7-AE34-53D0743AEDFD}" srcOrd="13" destOrd="0" parTransId="{F677450B-F0BD-40D5-84B4-CD76C54A0103}" sibTransId="{F4C5E2F8-6C80-4B4D-BEA2-BF84A513B6D4}"/>
    <dgm:cxn modelId="{1C635661-8907-4D93-B1A7-9E41104757B8}" srcId="{2E053B7A-0466-4192-A1AF-300238AF4CBB}" destId="{75F4A93C-FB2F-48F0-BDE4-B95D35D49A44}" srcOrd="15" destOrd="0" parTransId="{5A6ADEC3-0A80-443D-93A8-A35582C191D7}" sibTransId="{59EFD3C1-CD1C-4DD7-BF81-CEA70765B804}"/>
    <dgm:cxn modelId="{A0B777C8-2C99-4112-B277-75CCC4014E27}" srcId="{2E053B7A-0466-4192-A1AF-300238AF4CBB}" destId="{D8B74DC9-40DF-4F5A-8DAC-BE4814684243}" srcOrd="11" destOrd="0" parTransId="{BFE094EE-16A6-4D1F-99D2-FC08051D692B}" sibTransId="{89AAF114-DEE3-4D34-BABA-902B601C7BBE}"/>
    <dgm:cxn modelId="{5E9C861E-D550-433F-A118-943B48EF8658}" type="presOf" srcId="{A18971B8-AABD-4F1D-90A0-2FF8924E9474}" destId="{9EA05020-BEA0-4F17-BAB7-4FE2216D601C}" srcOrd="0" destOrd="0" presId="urn:microsoft.com/office/officeart/2005/8/layout/vList2"/>
    <dgm:cxn modelId="{7D192661-A8B7-4BED-9915-EE1AC3994E09}" type="presOf" srcId="{D8B74DC9-40DF-4F5A-8DAC-BE4814684243}" destId="{F04E0816-060D-4767-818C-7C3845EC6AE7}" srcOrd="0" destOrd="0" presId="urn:microsoft.com/office/officeart/2005/8/layout/vList2"/>
    <dgm:cxn modelId="{416DF2B7-E1AE-4200-93B3-D0FB64145828}" type="presOf" srcId="{AF6C746D-F5B2-4E12-9BB9-BF3AEE949B5D}" destId="{1BCC3067-F9AB-4930-8168-3892ED11712D}" srcOrd="0" destOrd="0" presId="urn:microsoft.com/office/officeart/2005/8/layout/vList2"/>
    <dgm:cxn modelId="{208651F9-5BC4-4304-8366-D03611D65DE1}" srcId="{2E053B7A-0466-4192-A1AF-300238AF4CBB}" destId="{E68711E6-6D10-4557-B90C-0348FB234E18}" srcOrd="6" destOrd="0" parTransId="{8D13DBA4-70EF-4CDF-B440-38806785EFCE}" sibTransId="{34A6AF1F-85BF-46D5-8792-B677C51C605E}"/>
    <dgm:cxn modelId="{278FD3DE-BA13-4F74-92DE-CFC2950F485A}" srcId="{2E053B7A-0466-4192-A1AF-300238AF4CBB}" destId="{FDE3E7A3-3635-4F1E-91F3-D09526F1688B}" srcOrd="1" destOrd="0" parTransId="{A9F9DBE6-73B2-4CCD-AF21-95BAFBDF6220}" sibTransId="{26211B6D-ABCC-4394-A77D-AA6E0D9D703C}"/>
    <dgm:cxn modelId="{6C58F305-1C94-400E-A41B-AB41F879B00F}" type="presOf" srcId="{45B16AF2-0651-4445-9FF3-2FF1690F9605}" destId="{D7E3EA8B-9B73-4247-9129-7E125B8C6E9A}" srcOrd="0" destOrd="0" presId="urn:microsoft.com/office/officeart/2005/8/layout/vList2"/>
    <dgm:cxn modelId="{AC6F4D4C-E3D5-4BE1-9539-CD2C00930AED}" srcId="{2E053B7A-0466-4192-A1AF-300238AF4CBB}" destId="{A37BB456-9FFD-4BA4-9FA3-67B613EF20FD}" srcOrd="12" destOrd="0" parTransId="{CC70B570-7E65-4A64-9738-057F1A2571CA}" sibTransId="{D8153645-E785-4631-8258-FFBFB59D01DF}"/>
    <dgm:cxn modelId="{43607968-485F-46F4-A2B1-76AC18397617}" type="presOf" srcId="{2D89A2F8-3765-47C5-A85B-B87BF516750D}" destId="{2A448ED0-A65C-4F21-BA25-7CF70A4805C3}" srcOrd="0" destOrd="0" presId="urn:microsoft.com/office/officeart/2005/8/layout/vList2"/>
    <dgm:cxn modelId="{7DF82870-CFC0-4BF2-A05F-46E301C566D8}" type="presOf" srcId="{6207921F-A150-46CF-8329-0E5EFDC3A40A}" destId="{1CB4EB62-2542-49C3-914C-12462B300880}" srcOrd="0" destOrd="0" presId="urn:microsoft.com/office/officeart/2005/8/layout/vList2"/>
    <dgm:cxn modelId="{7C16FFCC-C0A7-41B8-8D31-A1A71938687F}" srcId="{2E053B7A-0466-4192-A1AF-300238AF4CBB}" destId="{A18971B8-AABD-4F1D-90A0-2FF8924E9474}" srcOrd="7" destOrd="0" parTransId="{157EA29B-820D-42B0-AA05-CED5F7B79C6D}" sibTransId="{4F43FDA1-A71A-4BF1-BDB5-218242FEC90E}"/>
    <dgm:cxn modelId="{5CAB0128-757C-4E80-81F5-EB8A03727295}" type="presOf" srcId="{75F4A93C-FB2F-48F0-BDE4-B95D35D49A44}" destId="{E0A74990-1A91-4392-B5E3-EC2F817FF1CE}" srcOrd="0" destOrd="0" presId="urn:microsoft.com/office/officeart/2005/8/layout/vList2"/>
    <dgm:cxn modelId="{B283E7EC-8DA3-4047-A942-56DFCDD9B75B}" type="presOf" srcId="{2D68DF51-3ED6-4A6C-8363-16637321961C}" destId="{63B6364F-4DF1-424D-8865-371A878414D6}" srcOrd="0" destOrd="0" presId="urn:microsoft.com/office/officeart/2005/8/layout/vList2"/>
    <dgm:cxn modelId="{B7DD45D7-E07D-4EAB-BAE1-37F31EC50ABE}" type="presOf" srcId="{C92C0F60-496D-4F7D-88B8-3D19F0D715B3}" destId="{C64C0EB3-02BB-44BE-8462-67ECCE7FDF13}" srcOrd="0" destOrd="0" presId="urn:microsoft.com/office/officeart/2005/8/layout/vList2"/>
    <dgm:cxn modelId="{0947FA30-BA04-4D4F-AF6E-B637ECB4C79D}" type="presOf" srcId="{0E9F574F-7AEB-45E0-8EC5-585A627757D8}" destId="{9F7000CD-D8C6-48F9-B747-6518B5DEEA9A}" srcOrd="0" destOrd="0" presId="urn:microsoft.com/office/officeart/2005/8/layout/vList2"/>
    <dgm:cxn modelId="{DDE55DE2-B181-4540-B9B0-EFCF3C700FAE}" type="presOf" srcId="{8660A132-CF5D-4D81-B40D-8E391EE6B59E}" destId="{D556B407-380D-4B1B-95F9-BE639CC21E5C}" srcOrd="0" destOrd="0" presId="urn:microsoft.com/office/officeart/2005/8/layout/vList2"/>
    <dgm:cxn modelId="{0F69431F-AB49-4BB4-871B-EA862C60640C}" srcId="{2E053B7A-0466-4192-A1AF-300238AF4CBB}" destId="{0E9F574F-7AEB-45E0-8EC5-585A627757D8}" srcOrd="2" destOrd="0" parTransId="{086433BC-9697-4AC2-BAB3-4A6040EEDE7A}" sibTransId="{4E439775-0D73-4E86-B924-A184EB4E26D1}"/>
    <dgm:cxn modelId="{C5B3CF3B-1408-43D8-B79D-0C47F373C8BA}" srcId="{2E053B7A-0466-4192-A1AF-300238AF4CBB}" destId="{AF6C746D-F5B2-4E12-9BB9-BF3AEE949B5D}" srcOrd="16" destOrd="0" parTransId="{FDA3D57E-E705-455F-A85D-5D6222ACDF53}" sibTransId="{470263FC-FEB3-485F-AC79-7938D2529EF1}"/>
    <dgm:cxn modelId="{206BEB97-C21D-486F-9067-A6C1EC22F779}" type="presOf" srcId="{E68711E6-6D10-4557-B90C-0348FB234E18}" destId="{BC4595EB-888C-41AD-B425-5C39D6715934}" srcOrd="0" destOrd="0" presId="urn:microsoft.com/office/officeart/2005/8/layout/vList2"/>
    <dgm:cxn modelId="{46F9E940-C049-4BA7-9C7B-817B2BBA65DE}" srcId="{2E053B7A-0466-4192-A1AF-300238AF4CBB}" destId="{8B275C39-BFEE-4ACD-8644-F1F5FD67BA9B}" srcOrd="3" destOrd="0" parTransId="{A34C99A5-DA61-435B-A73D-96C595DAC16E}" sibTransId="{2FF6F87A-D2AD-46DB-AF50-BCF02EB5A646}"/>
    <dgm:cxn modelId="{CC2065BD-102C-4951-8350-63CA52A7EE78}" type="presOf" srcId="{76548FD7-A92A-4EF7-AE34-53D0743AEDFD}" destId="{5B55EF7D-095D-4E16-B3AA-E90B692F04C0}" srcOrd="0" destOrd="0" presId="urn:microsoft.com/office/officeart/2005/8/layout/vList2"/>
    <dgm:cxn modelId="{145697A9-9A96-4927-AEFD-F839618556F3}" srcId="{2E053B7A-0466-4192-A1AF-300238AF4CBB}" destId="{45B16AF2-0651-4445-9FF3-2FF1690F9605}" srcOrd="4" destOrd="0" parTransId="{892203ED-93CE-46D8-9288-0A00D7E9A3B4}" sibTransId="{1AC6814A-E6DD-404C-9026-66C515D438CF}"/>
    <dgm:cxn modelId="{F9EFC719-4B7E-4520-9767-A3A05B62DD27}" type="presOf" srcId="{A37BB456-9FFD-4BA4-9FA3-67B613EF20FD}" destId="{771547AD-4B04-4FB7-8673-56DCFCB9AE1F}" srcOrd="0" destOrd="0" presId="urn:microsoft.com/office/officeart/2005/8/layout/vList2"/>
    <dgm:cxn modelId="{FE14FD2E-56AB-4255-B552-0E2D9775DC0B}" type="presOf" srcId="{9988B06D-8C09-49A1-BB56-9B2417F7C122}" destId="{99D864FB-A497-4E3F-90CC-DAEB632F3375}" srcOrd="0" destOrd="0" presId="urn:microsoft.com/office/officeart/2005/8/layout/vList2"/>
    <dgm:cxn modelId="{88F581F7-B13E-48C3-AC2B-CC11EE0C7DC2}" type="presOf" srcId="{F75DB946-038A-44EA-9AB7-2AFEE6F54D00}" destId="{74B9D717-F6DF-4963-AB6E-9E4E8201ADBB}" srcOrd="0" destOrd="0" presId="urn:microsoft.com/office/officeart/2005/8/layout/vList2"/>
    <dgm:cxn modelId="{F016D77E-C171-4DDC-9991-93A43964BF3C}" srcId="{2E053B7A-0466-4192-A1AF-300238AF4CBB}" destId="{9988B06D-8C09-49A1-BB56-9B2417F7C122}" srcOrd="17" destOrd="0" parTransId="{4E9BEFEF-66F7-4ECC-9EA7-DBD4C476207D}" sibTransId="{15662DFE-ECCA-44D2-A8D6-6F4DAE0E0AB2}"/>
    <dgm:cxn modelId="{07A0557D-2EEA-4483-80E7-2B75F06110A9}" type="presParOf" srcId="{93C07EE7-579C-462A-9E8B-150600B51F85}" destId="{DBD9269D-0817-48C5-A321-BC3C71662BD4}" srcOrd="0" destOrd="0" presId="urn:microsoft.com/office/officeart/2005/8/layout/vList2"/>
    <dgm:cxn modelId="{626AE2C7-B3DF-4096-B452-7DC512664EBF}" type="presParOf" srcId="{93C07EE7-579C-462A-9E8B-150600B51F85}" destId="{F955617C-E83A-494F-9214-37BDD777B8F3}" srcOrd="1" destOrd="0" presId="urn:microsoft.com/office/officeart/2005/8/layout/vList2"/>
    <dgm:cxn modelId="{59493818-87BE-4918-B76C-FD258547D4F6}" type="presParOf" srcId="{93C07EE7-579C-462A-9E8B-150600B51F85}" destId="{9BFB52F3-B674-4504-85AF-359E2BC3F38E}" srcOrd="2" destOrd="0" presId="urn:microsoft.com/office/officeart/2005/8/layout/vList2"/>
    <dgm:cxn modelId="{02D4563D-D07D-4813-B942-F56DEF2DE377}" type="presParOf" srcId="{93C07EE7-579C-462A-9E8B-150600B51F85}" destId="{774EA24B-BFD2-4DC0-84B0-36CBAF1036E7}" srcOrd="3" destOrd="0" presId="urn:microsoft.com/office/officeart/2005/8/layout/vList2"/>
    <dgm:cxn modelId="{9210C06B-B080-45A4-8CC2-41BD272F29F1}" type="presParOf" srcId="{93C07EE7-579C-462A-9E8B-150600B51F85}" destId="{9F7000CD-D8C6-48F9-B747-6518B5DEEA9A}" srcOrd="4" destOrd="0" presId="urn:microsoft.com/office/officeart/2005/8/layout/vList2"/>
    <dgm:cxn modelId="{DC4CACD9-555E-4FA4-8F89-517BBE30109A}" type="presParOf" srcId="{93C07EE7-579C-462A-9E8B-150600B51F85}" destId="{92D3947A-D838-4CB1-8ABC-71FCD4D548B9}" srcOrd="5" destOrd="0" presId="urn:microsoft.com/office/officeart/2005/8/layout/vList2"/>
    <dgm:cxn modelId="{BD9577D7-17AB-427D-A4E5-5660DF8C6C94}" type="presParOf" srcId="{93C07EE7-579C-462A-9E8B-150600B51F85}" destId="{7E456327-7EED-4B2C-823C-5F02DDB2FC5C}" srcOrd="6" destOrd="0" presId="urn:microsoft.com/office/officeart/2005/8/layout/vList2"/>
    <dgm:cxn modelId="{F23641CB-D523-4FFF-9B83-412AC587D71E}" type="presParOf" srcId="{93C07EE7-579C-462A-9E8B-150600B51F85}" destId="{A6DEAB07-F89D-4967-83D1-1120C9EFA5DF}" srcOrd="7" destOrd="0" presId="urn:microsoft.com/office/officeart/2005/8/layout/vList2"/>
    <dgm:cxn modelId="{69E6CEFC-EFEB-4F58-BD42-F0D88D87CCC1}" type="presParOf" srcId="{93C07EE7-579C-462A-9E8B-150600B51F85}" destId="{D7E3EA8B-9B73-4247-9129-7E125B8C6E9A}" srcOrd="8" destOrd="0" presId="urn:microsoft.com/office/officeart/2005/8/layout/vList2"/>
    <dgm:cxn modelId="{F59ED79E-3E6C-45CE-8033-07D39FC529C0}" type="presParOf" srcId="{93C07EE7-579C-462A-9E8B-150600B51F85}" destId="{54B47400-FC68-40BC-B77C-DE9751C67BFE}" srcOrd="9" destOrd="0" presId="urn:microsoft.com/office/officeart/2005/8/layout/vList2"/>
    <dgm:cxn modelId="{E79F4D06-0783-4708-9CFF-CC30814B2A76}" type="presParOf" srcId="{93C07EE7-579C-462A-9E8B-150600B51F85}" destId="{74B9D717-F6DF-4963-AB6E-9E4E8201ADBB}" srcOrd="10" destOrd="0" presId="urn:microsoft.com/office/officeart/2005/8/layout/vList2"/>
    <dgm:cxn modelId="{D2FDA4AA-5154-492C-B645-7F88CDE1A16E}" type="presParOf" srcId="{93C07EE7-579C-462A-9E8B-150600B51F85}" destId="{0AE16B93-C905-4BB8-909D-9262E65217F8}" srcOrd="11" destOrd="0" presId="urn:microsoft.com/office/officeart/2005/8/layout/vList2"/>
    <dgm:cxn modelId="{22A0F47F-C450-4B96-A7AC-FDC44211654F}" type="presParOf" srcId="{93C07EE7-579C-462A-9E8B-150600B51F85}" destId="{BC4595EB-888C-41AD-B425-5C39D6715934}" srcOrd="12" destOrd="0" presId="urn:microsoft.com/office/officeart/2005/8/layout/vList2"/>
    <dgm:cxn modelId="{877D67B3-49E7-4A2E-897E-882B4ED4D05C}" type="presParOf" srcId="{93C07EE7-579C-462A-9E8B-150600B51F85}" destId="{B5CF626D-83DA-46A6-A016-5390C7C6CFBD}" srcOrd="13" destOrd="0" presId="urn:microsoft.com/office/officeart/2005/8/layout/vList2"/>
    <dgm:cxn modelId="{CEE998B7-22D1-432F-BDA0-A81B04B1695D}" type="presParOf" srcId="{93C07EE7-579C-462A-9E8B-150600B51F85}" destId="{9EA05020-BEA0-4F17-BAB7-4FE2216D601C}" srcOrd="14" destOrd="0" presId="urn:microsoft.com/office/officeart/2005/8/layout/vList2"/>
    <dgm:cxn modelId="{977F02B0-7C93-4663-9A14-63F7A59C4D2C}" type="presParOf" srcId="{93C07EE7-579C-462A-9E8B-150600B51F85}" destId="{4FCBF8AD-72A9-45DD-97C5-BA9209A9FA6D}" srcOrd="15" destOrd="0" presId="urn:microsoft.com/office/officeart/2005/8/layout/vList2"/>
    <dgm:cxn modelId="{28254B38-DD27-4A81-89C4-B173DBE5EDDB}" type="presParOf" srcId="{93C07EE7-579C-462A-9E8B-150600B51F85}" destId="{C64C0EB3-02BB-44BE-8462-67ECCE7FDF13}" srcOrd="16" destOrd="0" presId="urn:microsoft.com/office/officeart/2005/8/layout/vList2"/>
    <dgm:cxn modelId="{08B427AA-EC3E-4A28-819C-3B589CDCFDAC}" type="presParOf" srcId="{93C07EE7-579C-462A-9E8B-150600B51F85}" destId="{D41872ED-B035-4EC6-BBDC-617950975CBA}" srcOrd="17" destOrd="0" presId="urn:microsoft.com/office/officeart/2005/8/layout/vList2"/>
    <dgm:cxn modelId="{C96CE5E4-2608-4BCF-9399-99F373AA18CE}" type="presParOf" srcId="{93C07EE7-579C-462A-9E8B-150600B51F85}" destId="{63B6364F-4DF1-424D-8865-371A878414D6}" srcOrd="18" destOrd="0" presId="urn:microsoft.com/office/officeart/2005/8/layout/vList2"/>
    <dgm:cxn modelId="{C673876D-A642-4EE7-8F69-9F0A2D44156B}" type="presParOf" srcId="{93C07EE7-579C-462A-9E8B-150600B51F85}" destId="{2BA15361-4B77-4F47-A276-AEE25A270678}" srcOrd="19" destOrd="0" presId="urn:microsoft.com/office/officeart/2005/8/layout/vList2"/>
    <dgm:cxn modelId="{E863E127-0DF5-4E3C-927A-600DDFE1D247}" type="presParOf" srcId="{93C07EE7-579C-462A-9E8B-150600B51F85}" destId="{1CB4EB62-2542-49C3-914C-12462B300880}" srcOrd="20" destOrd="0" presId="urn:microsoft.com/office/officeart/2005/8/layout/vList2"/>
    <dgm:cxn modelId="{25F0C5D2-F599-4E32-AE86-6BC4C775F340}" type="presParOf" srcId="{93C07EE7-579C-462A-9E8B-150600B51F85}" destId="{9F5C9FAA-988C-42D4-B660-7DF47492ED5F}" srcOrd="21" destOrd="0" presId="urn:microsoft.com/office/officeart/2005/8/layout/vList2"/>
    <dgm:cxn modelId="{5E5D87C4-430D-4BDA-90B4-EF6733361755}" type="presParOf" srcId="{93C07EE7-579C-462A-9E8B-150600B51F85}" destId="{F04E0816-060D-4767-818C-7C3845EC6AE7}" srcOrd="22" destOrd="0" presId="urn:microsoft.com/office/officeart/2005/8/layout/vList2"/>
    <dgm:cxn modelId="{958D0C08-4FCA-4FD9-A049-02CE32972960}" type="presParOf" srcId="{93C07EE7-579C-462A-9E8B-150600B51F85}" destId="{C4DA692D-0572-4333-A864-EE6C556C04E5}" srcOrd="23" destOrd="0" presId="urn:microsoft.com/office/officeart/2005/8/layout/vList2"/>
    <dgm:cxn modelId="{84534589-D9CB-4768-B079-06E4E52B8E1F}" type="presParOf" srcId="{93C07EE7-579C-462A-9E8B-150600B51F85}" destId="{771547AD-4B04-4FB7-8673-56DCFCB9AE1F}" srcOrd="24" destOrd="0" presId="urn:microsoft.com/office/officeart/2005/8/layout/vList2"/>
    <dgm:cxn modelId="{15FAF111-9AB1-473E-872F-A478E2FCAD5A}" type="presParOf" srcId="{93C07EE7-579C-462A-9E8B-150600B51F85}" destId="{3F48723B-C35F-4BD7-9672-B5EDAD35F05C}" srcOrd="25" destOrd="0" presId="urn:microsoft.com/office/officeart/2005/8/layout/vList2"/>
    <dgm:cxn modelId="{D924B068-E462-40EC-8ACF-81BEC21219F1}" type="presParOf" srcId="{93C07EE7-579C-462A-9E8B-150600B51F85}" destId="{5B55EF7D-095D-4E16-B3AA-E90B692F04C0}" srcOrd="26" destOrd="0" presId="urn:microsoft.com/office/officeart/2005/8/layout/vList2"/>
    <dgm:cxn modelId="{8F06F58E-8A5C-4229-AF11-C5AA5EAFCAA1}" type="presParOf" srcId="{93C07EE7-579C-462A-9E8B-150600B51F85}" destId="{9B2B327E-C5B7-49D6-AFAA-C9E06523EF1F}" srcOrd="27" destOrd="0" presId="urn:microsoft.com/office/officeart/2005/8/layout/vList2"/>
    <dgm:cxn modelId="{86ED98C8-A7B2-43AE-BBC3-183CA4F15A06}" type="presParOf" srcId="{93C07EE7-579C-462A-9E8B-150600B51F85}" destId="{2A448ED0-A65C-4F21-BA25-7CF70A4805C3}" srcOrd="28" destOrd="0" presId="urn:microsoft.com/office/officeart/2005/8/layout/vList2"/>
    <dgm:cxn modelId="{4617150F-C9E0-4EB9-BAD1-A60CCBBE7C0B}" type="presParOf" srcId="{93C07EE7-579C-462A-9E8B-150600B51F85}" destId="{1264776B-36F0-4680-A28F-4C643BC0078B}" srcOrd="29" destOrd="0" presId="urn:microsoft.com/office/officeart/2005/8/layout/vList2"/>
    <dgm:cxn modelId="{909E96F1-A6F2-4AC4-A180-BD478B78C1F9}" type="presParOf" srcId="{93C07EE7-579C-462A-9E8B-150600B51F85}" destId="{E0A74990-1A91-4392-B5E3-EC2F817FF1CE}" srcOrd="30" destOrd="0" presId="urn:microsoft.com/office/officeart/2005/8/layout/vList2"/>
    <dgm:cxn modelId="{F6CAC11A-54BA-4036-ADE8-3390BB68625A}" type="presParOf" srcId="{93C07EE7-579C-462A-9E8B-150600B51F85}" destId="{9876FB9A-891F-4D24-AC96-B3C6C0D04591}" srcOrd="31" destOrd="0" presId="urn:microsoft.com/office/officeart/2005/8/layout/vList2"/>
    <dgm:cxn modelId="{6393756E-64AC-4412-9783-872865843AF3}" type="presParOf" srcId="{93C07EE7-579C-462A-9E8B-150600B51F85}" destId="{1BCC3067-F9AB-4930-8168-3892ED11712D}" srcOrd="32" destOrd="0" presId="urn:microsoft.com/office/officeart/2005/8/layout/vList2"/>
    <dgm:cxn modelId="{B9F2A1E7-E44D-4769-9657-117B99C272D4}" type="presParOf" srcId="{93C07EE7-579C-462A-9E8B-150600B51F85}" destId="{C769799F-9396-46BA-B414-026B5B9F3D22}" srcOrd="33" destOrd="0" presId="urn:microsoft.com/office/officeart/2005/8/layout/vList2"/>
    <dgm:cxn modelId="{D7CB760D-51B1-400A-9C98-4614139578A4}" type="presParOf" srcId="{93C07EE7-579C-462A-9E8B-150600B51F85}" destId="{99D864FB-A497-4E3F-90CC-DAEB632F3375}" srcOrd="34" destOrd="0" presId="urn:microsoft.com/office/officeart/2005/8/layout/vList2"/>
    <dgm:cxn modelId="{B08345C6-550E-48F3-9DE1-B94E1173A64B}" type="presParOf" srcId="{93C07EE7-579C-462A-9E8B-150600B51F85}" destId="{75A15D9D-CA8F-487C-B4C2-283F2EB3A089}" srcOrd="35" destOrd="0" presId="urn:microsoft.com/office/officeart/2005/8/layout/vList2"/>
    <dgm:cxn modelId="{B69CC06A-A639-4EA0-9CE9-AD3CB7E82C4D}" type="presParOf" srcId="{93C07EE7-579C-462A-9E8B-150600B51F85}" destId="{D556B407-380D-4B1B-95F9-BE639CC21E5C}" srcOrd="3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053B7A-0466-4192-A1AF-300238AF4C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48286E7-B23A-4290-9ED8-5FC276DC06D8}">
      <dgm:prSet/>
      <dgm:spPr/>
      <dgm:t>
        <a:bodyPr/>
        <a:lstStyle/>
        <a:p>
          <a:r>
            <a:rPr lang="es-ES" b="0" i="0" u="none"/>
            <a:t>Indumentaria</a:t>
          </a:r>
          <a:endParaRPr lang="es-ES"/>
        </a:p>
      </dgm:t>
    </dgm:pt>
    <dgm:pt modelId="{5DA67304-24F9-43BD-89BC-24F188090D4F}" type="parTrans" cxnId="{05736F51-28F8-4704-9523-5DF3B69E32B7}">
      <dgm:prSet/>
      <dgm:spPr/>
      <dgm:t>
        <a:bodyPr/>
        <a:lstStyle/>
        <a:p>
          <a:endParaRPr lang="es-ES"/>
        </a:p>
      </dgm:t>
    </dgm:pt>
    <dgm:pt modelId="{F4752EE0-54DA-4C71-96F7-E8CA106355BE}" type="sibTrans" cxnId="{05736F51-28F8-4704-9523-5DF3B69E32B7}">
      <dgm:prSet/>
      <dgm:spPr/>
      <dgm:t>
        <a:bodyPr/>
        <a:lstStyle/>
        <a:p>
          <a:endParaRPr lang="es-ES"/>
        </a:p>
      </dgm:t>
    </dgm:pt>
    <dgm:pt modelId="{FDE3E7A3-3635-4F1E-91F3-D09526F1688B}">
      <dgm:prSet/>
      <dgm:spPr/>
      <dgm:t>
        <a:bodyPr/>
        <a:lstStyle/>
        <a:p>
          <a:r>
            <a:rPr lang="es-ES" b="0" i="0" u="none"/>
            <a:t>Restaurantes y bares</a:t>
          </a:r>
          <a:endParaRPr lang="es-ES"/>
        </a:p>
      </dgm:t>
    </dgm:pt>
    <dgm:pt modelId="{A9F9DBE6-73B2-4CCD-AF21-95BAFBDF6220}" type="parTrans" cxnId="{278FD3DE-BA13-4F74-92DE-CFC2950F485A}">
      <dgm:prSet/>
      <dgm:spPr/>
      <dgm:t>
        <a:bodyPr/>
        <a:lstStyle/>
        <a:p>
          <a:endParaRPr lang="es-ES"/>
        </a:p>
      </dgm:t>
    </dgm:pt>
    <dgm:pt modelId="{26211B6D-ABCC-4394-A77D-AA6E0D9D703C}" type="sibTrans" cxnId="{278FD3DE-BA13-4F74-92DE-CFC2950F485A}">
      <dgm:prSet/>
      <dgm:spPr/>
      <dgm:t>
        <a:bodyPr/>
        <a:lstStyle/>
        <a:p>
          <a:endParaRPr lang="es-ES"/>
        </a:p>
      </dgm:t>
    </dgm:pt>
    <dgm:pt modelId="{0E9F574F-7AEB-45E0-8EC5-585A627757D8}">
      <dgm:prSet/>
      <dgm:spPr/>
      <dgm:t>
        <a:bodyPr/>
        <a:lstStyle/>
        <a:p>
          <a:r>
            <a:rPr lang="es-ES" b="0" i="0" u="none"/>
            <a:t>Loterías</a:t>
          </a:r>
          <a:endParaRPr lang="es-ES"/>
        </a:p>
      </dgm:t>
    </dgm:pt>
    <dgm:pt modelId="{086433BC-9697-4AC2-BAB3-4A6040EEDE7A}" type="parTrans" cxnId="{0F69431F-AB49-4BB4-871B-EA862C60640C}">
      <dgm:prSet/>
      <dgm:spPr/>
      <dgm:t>
        <a:bodyPr/>
        <a:lstStyle/>
        <a:p>
          <a:endParaRPr lang="es-ES"/>
        </a:p>
      </dgm:t>
    </dgm:pt>
    <dgm:pt modelId="{4E439775-0D73-4E86-B924-A184EB4E26D1}" type="sibTrans" cxnId="{0F69431F-AB49-4BB4-871B-EA862C60640C}">
      <dgm:prSet/>
      <dgm:spPr/>
      <dgm:t>
        <a:bodyPr/>
        <a:lstStyle/>
        <a:p>
          <a:endParaRPr lang="es-ES"/>
        </a:p>
      </dgm:t>
    </dgm:pt>
    <dgm:pt modelId="{8B275C39-BFEE-4ACD-8644-F1F5FD67BA9B}">
      <dgm:prSet/>
      <dgm:spPr/>
      <dgm:t>
        <a:bodyPr/>
        <a:lstStyle/>
        <a:p>
          <a:r>
            <a:rPr lang="es-ES" b="0" i="0" u="none"/>
            <a:t>Alojamiento</a:t>
          </a:r>
          <a:endParaRPr lang="es-ES"/>
        </a:p>
      </dgm:t>
    </dgm:pt>
    <dgm:pt modelId="{A34C99A5-DA61-435B-A73D-96C595DAC16E}" type="parTrans" cxnId="{46F9E940-C049-4BA7-9C7B-817B2BBA65DE}">
      <dgm:prSet/>
      <dgm:spPr/>
      <dgm:t>
        <a:bodyPr/>
        <a:lstStyle/>
        <a:p>
          <a:endParaRPr lang="es-ES"/>
        </a:p>
      </dgm:t>
    </dgm:pt>
    <dgm:pt modelId="{2FF6F87A-D2AD-46DB-AF50-BCF02EB5A646}" type="sibTrans" cxnId="{46F9E940-C049-4BA7-9C7B-817B2BBA65DE}">
      <dgm:prSet/>
      <dgm:spPr/>
      <dgm:t>
        <a:bodyPr/>
        <a:lstStyle/>
        <a:p>
          <a:endParaRPr lang="es-ES"/>
        </a:p>
      </dgm:t>
    </dgm:pt>
    <dgm:pt modelId="{45B16AF2-0651-4445-9FF3-2FF1690F9605}">
      <dgm:prSet/>
      <dgm:spPr/>
      <dgm:t>
        <a:bodyPr/>
        <a:lstStyle/>
        <a:p>
          <a:r>
            <a:rPr lang="es-ES" b="0" i="0" u="none"/>
            <a:t>Belleza</a:t>
          </a:r>
          <a:endParaRPr lang="es-ES"/>
        </a:p>
      </dgm:t>
    </dgm:pt>
    <dgm:pt modelId="{892203ED-93CE-46D8-9288-0A00D7E9A3B4}" type="parTrans" cxnId="{145697A9-9A96-4927-AEFD-F839618556F3}">
      <dgm:prSet/>
      <dgm:spPr/>
      <dgm:t>
        <a:bodyPr/>
        <a:lstStyle/>
        <a:p>
          <a:endParaRPr lang="es-ES"/>
        </a:p>
      </dgm:t>
    </dgm:pt>
    <dgm:pt modelId="{1AC6814A-E6DD-404C-9026-66C515D438CF}" type="sibTrans" cxnId="{145697A9-9A96-4927-AEFD-F839618556F3}">
      <dgm:prSet/>
      <dgm:spPr/>
      <dgm:t>
        <a:bodyPr/>
        <a:lstStyle/>
        <a:p>
          <a:endParaRPr lang="es-ES"/>
        </a:p>
      </dgm:t>
    </dgm:pt>
    <dgm:pt modelId="{F75DB946-038A-44EA-9AB7-2AFEE6F54D00}">
      <dgm:prSet/>
      <dgm:spPr/>
      <dgm:t>
        <a:bodyPr/>
        <a:lstStyle/>
        <a:p>
          <a:r>
            <a:rPr lang="es-ES" b="0" i="0" u="none"/>
            <a:t>Forros, parcas, blusones</a:t>
          </a:r>
          <a:endParaRPr lang="es-ES"/>
        </a:p>
      </dgm:t>
    </dgm:pt>
    <dgm:pt modelId="{10EB4F88-31D8-4BCB-A262-DEFFC5EBDC82}" type="parTrans" cxnId="{3D8044DB-31A5-41EE-ABF2-868EA37A53C2}">
      <dgm:prSet/>
      <dgm:spPr/>
      <dgm:t>
        <a:bodyPr/>
        <a:lstStyle/>
        <a:p>
          <a:endParaRPr lang="es-ES"/>
        </a:p>
      </dgm:t>
    </dgm:pt>
    <dgm:pt modelId="{C6C91E38-08BF-46BC-9098-3540F4D6D6F9}" type="sibTrans" cxnId="{3D8044DB-31A5-41EE-ABF2-868EA37A53C2}">
      <dgm:prSet/>
      <dgm:spPr/>
      <dgm:t>
        <a:bodyPr/>
        <a:lstStyle/>
        <a:p>
          <a:endParaRPr lang="es-ES"/>
        </a:p>
      </dgm:t>
    </dgm:pt>
    <dgm:pt modelId="{E68711E6-6D10-4557-B90C-0348FB234E18}">
      <dgm:prSet/>
      <dgm:spPr/>
      <dgm:t>
        <a:bodyPr/>
        <a:lstStyle/>
        <a:p>
          <a:r>
            <a:rPr lang="es-ES" b="0" i="0" u="none"/>
            <a:t>Pirotecnia</a:t>
          </a:r>
          <a:endParaRPr lang="es-ES"/>
        </a:p>
      </dgm:t>
    </dgm:pt>
    <dgm:pt modelId="{8D13DBA4-70EF-4CDF-B440-38806785EFCE}" type="parTrans" cxnId="{208651F9-5BC4-4304-8366-D03611D65DE1}">
      <dgm:prSet/>
      <dgm:spPr/>
      <dgm:t>
        <a:bodyPr/>
        <a:lstStyle/>
        <a:p>
          <a:endParaRPr lang="es-ES"/>
        </a:p>
      </dgm:t>
    </dgm:pt>
    <dgm:pt modelId="{34A6AF1F-85BF-46D5-8792-B677C51C605E}" type="sibTrans" cxnId="{208651F9-5BC4-4304-8366-D03611D65DE1}">
      <dgm:prSet/>
      <dgm:spPr/>
      <dgm:t>
        <a:bodyPr/>
        <a:lstStyle/>
        <a:p>
          <a:endParaRPr lang="es-ES"/>
        </a:p>
      </dgm:t>
    </dgm:pt>
    <dgm:pt modelId="{A18971B8-AABD-4F1D-90A0-2FF8924E9474}">
      <dgm:prSet/>
      <dgm:spPr/>
      <dgm:t>
        <a:bodyPr/>
        <a:lstStyle/>
        <a:p>
          <a:r>
            <a:rPr lang="es-ES" b="0" i="0" u="none"/>
            <a:t>Tintorería</a:t>
          </a:r>
          <a:endParaRPr lang="es-ES"/>
        </a:p>
      </dgm:t>
    </dgm:pt>
    <dgm:pt modelId="{157EA29B-820D-42B0-AA05-CED5F7B79C6D}" type="parTrans" cxnId="{7C16FFCC-C0A7-41B8-8D31-A1A71938687F}">
      <dgm:prSet/>
      <dgm:spPr/>
      <dgm:t>
        <a:bodyPr/>
        <a:lstStyle/>
        <a:p>
          <a:endParaRPr lang="es-ES"/>
        </a:p>
      </dgm:t>
    </dgm:pt>
    <dgm:pt modelId="{4F43FDA1-A71A-4BF1-BDB5-218242FEC90E}" type="sibTrans" cxnId="{7C16FFCC-C0A7-41B8-8D31-A1A71938687F}">
      <dgm:prSet/>
      <dgm:spPr/>
      <dgm:t>
        <a:bodyPr/>
        <a:lstStyle/>
        <a:p>
          <a:endParaRPr lang="es-ES"/>
        </a:p>
      </dgm:t>
    </dgm:pt>
    <dgm:pt modelId="{C92C0F60-496D-4F7D-88B8-3D19F0D715B3}">
      <dgm:prSet/>
      <dgm:spPr/>
      <dgm:t>
        <a:bodyPr/>
        <a:lstStyle/>
        <a:p>
          <a:r>
            <a:rPr lang="es-ES" b="0" i="0" u="none"/>
            <a:t>Disfraces</a:t>
          </a:r>
          <a:endParaRPr lang="es-ES"/>
        </a:p>
      </dgm:t>
    </dgm:pt>
    <dgm:pt modelId="{222AE991-6BCD-4162-B1D1-46AB5CE6DC52}" type="parTrans" cxnId="{EC93017F-A1C7-4338-AB4C-7C466FB40D70}">
      <dgm:prSet/>
      <dgm:spPr/>
      <dgm:t>
        <a:bodyPr/>
        <a:lstStyle/>
        <a:p>
          <a:endParaRPr lang="es-ES"/>
        </a:p>
      </dgm:t>
    </dgm:pt>
    <dgm:pt modelId="{98C7056E-7F2B-468D-B24A-E4FF1AB5B959}" type="sibTrans" cxnId="{EC93017F-A1C7-4338-AB4C-7C466FB40D70}">
      <dgm:prSet/>
      <dgm:spPr/>
      <dgm:t>
        <a:bodyPr/>
        <a:lstStyle/>
        <a:p>
          <a:endParaRPr lang="es-ES"/>
        </a:p>
      </dgm:t>
    </dgm:pt>
    <dgm:pt modelId="{2D68DF51-3ED6-4A6C-8363-16637321961C}">
      <dgm:prSet/>
      <dgm:spPr/>
      <dgm:t>
        <a:bodyPr/>
        <a:lstStyle/>
        <a:p>
          <a:r>
            <a:rPr lang="es-ES" b="0" i="0" u="none"/>
            <a:t>Transporte</a:t>
          </a:r>
          <a:endParaRPr lang="es-ES"/>
        </a:p>
      </dgm:t>
    </dgm:pt>
    <dgm:pt modelId="{556A7017-CCAB-4D86-ACED-69C13E4D242C}" type="parTrans" cxnId="{D4613A03-468E-4E4E-8C89-283484B4DF28}">
      <dgm:prSet/>
      <dgm:spPr/>
      <dgm:t>
        <a:bodyPr/>
        <a:lstStyle/>
        <a:p>
          <a:endParaRPr lang="es-ES"/>
        </a:p>
      </dgm:t>
    </dgm:pt>
    <dgm:pt modelId="{DEC48217-8147-45B9-8FB9-2D2B534A2951}" type="sibTrans" cxnId="{D4613A03-468E-4E4E-8C89-283484B4DF28}">
      <dgm:prSet/>
      <dgm:spPr/>
      <dgm:t>
        <a:bodyPr/>
        <a:lstStyle/>
        <a:p>
          <a:endParaRPr lang="es-ES"/>
        </a:p>
      </dgm:t>
    </dgm:pt>
    <dgm:pt modelId="{6207921F-A150-46CF-8329-0E5EFDC3A40A}">
      <dgm:prSet/>
      <dgm:spPr/>
      <dgm:t>
        <a:bodyPr/>
        <a:lstStyle/>
        <a:p>
          <a:r>
            <a:rPr lang="es-ES" b="0" i="0" u="none" err="1"/>
            <a:t>Merchandising</a:t>
          </a:r>
          <a:endParaRPr lang="es-ES"/>
        </a:p>
      </dgm:t>
    </dgm:pt>
    <dgm:pt modelId="{7AD4D61E-01DD-4162-860F-3F7A470B9538}" type="parTrans" cxnId="{1FBE0216-6541-40B7-9DDE-04A45272D033}">
      <dgm:prSet/>
      <dgm:spPr/>
      <dgm:t>
        <a:bodyPr/>
        <a:lstStyle/>
        <a:p>
          <a:endParaRPr lang="es-ES"/>
        </a:p>
      </dgm:t>
    </dgm:pt>
    <dgm:pt modelId="{EE9EDE5D-8CC5-4883-B4A1-D9D9605EFB38}" type="sibTrans" cxnId="{1FBE0216-6541-40B7-9DDE-04A45272D033}">
      <dgm:prSet/>
      <dgm:spPr/>
      <dgm:t>
        <a:bodyPr/>
        <a:lstStyle/>
        <a:p>
          <a:endParaRPr lang="es-ES"/>
        </a:p>
      </dgm:t>
    </dgm:pt>
    <dgm:pt modelId="{D8B74DC9-40DF-4F5A-8DAC-BE4814684243}">
      <dgm:prSet/>
      <dgm:spPr/>
      <dgm:t>
        <a:bodyPr/>
        <a:lstStyle/>
        <a:p>
          <a:r>
            <a:rPr lang="es-ES" b="0" i="0" u="none"/>
            <a:t>Ocio nocturno</a:t>
          </a:r>
          <a:endParaRPr lang="es-ES"/>
        </a:p>
      </dgm:t>
    </dgm:pt>
    <dgm:pt modelId="{BFE094EE-16A6-4D1F-99D2-FC08051D692B}" type="parTrans" cxnId="{A0B777C8-2C99-4112-B277-75CCC4014E27}">
      <dgm:prSet/>
      <dgm:spPr/>
      <dgm:t>
        <a:bodyPr/>
        <a:lstStyle/>
        <a:p>
          <a:endParaRPr lang="es-ES"/>
        </a:p>
      </dgm:t>
    </dgm:pt>
    <dgm:pt modelId="{89AAF114-DEE3-4D34-BABA-902B601C7BBE}" type="sibTrans" cxnId="{A0B777C8-2C99-4112-B277-75CCC4014E27}">
      <dgm:prSet/>
      <dgm:spPr/>
      <dgm:t>
        <a:bodyPr/>
        <a:lstStyle/>
        <a:p>
          <a:endParaRPr lang="es-ES"/>
        </a:p>
      </dgm:t>
    </dgm:pt>
    <dgm:pt modelId="{A37BB456-9FFD-4BA4-9FA3-67B613EF20FD}">
      <dgm:prSet/>
      <dgm:spPr/>
      <dgm:t>
        <a:bodyPr/>
        <a:lstStyle/>
        <a:p>
          <a:r>
            <a:rPr lang="es-ES"/>
            <a:t>Balcones</a:t>
          </a:r>
        </a:p>
      </dgm:t>
    </dgm:pt>
    <dgm:pt modelId="{CC70B570-7E65-4A64-9738-057F1A2571CA}" type="parTrans" cxnId="{AC6F4D4C-E3D5-4BE1-9539-CD2C00930AED}">
      <dgm:prSet/>
      <dgm:spPr/>
      <dgm:t>
        <a:bodyPr/>
        <a:lstStyle/>
        <a:p>
          <a:endParaRPr lang="es-ES"/>
        </a:p>
      </dgm:t>
    </dgm:pt>
    <dgm:pt modelId="{D8153645-E785-4631-8258-FFBFB59D01DF}" type="sibTrans" cxnId="{AC6F4D4C-E3D5-4BE1-9539-CD2C00930AED}">
      <dgm:prSet/>
      <dgm:spPr/>
      <dgm:t>
        <a:bodyPr/>
        <a:lstStyle/>
        <a:p>
          <a:endParaRPr lang="es-ES"/>
        </a:p>
      </dgm:t>
    </dgm:pt>
    <dgm:pt modelId="{76548FD7-A92A-4EF7-AE34-53D0743AEDFD}">
      <dgm:prSet/>
      <dgm:spPr/>
      <dgm:t>
        <a:bodyPr/>
        <a:lstStyle/>
        <a:p>
          <a:r>
            <a:rPr lang="es-ES" b="0" i="0" u="none"/>
            <a:t>Mercadillos</a:t>
          </a:r>
          <a:endParaRPr lang="es-ES"/>
        </a:p>
      </dgm:t>
    </dgm:pt>
    <dgm:pt modelId="{F677450B-F0BD-40D5-84B4-CD76C54A0103}" type="parTrans" cxnId="{5979335B-93CA-46BB-97EA-0ADAFC91FAEE}">
      <dgm:prSet/>
      <dgm:spPr/>
      <dgm:t>
        <a:bodyPr/>
        <a:lstStyle/>
        <a:p>
          <a:endParaRPr lang="es-ES"/>
        </a:p>
      </dgm:t>
    </dgm:pt>
    <dgm:pt modelId="{F4C5E2F8-6C80-4B4D-BEA2-BF84A513B6D4}" type="sibTrans" cxnId="{5979335B-93CA-46BB-97EA-0ADAFC91FAEE}">
      <dgm:prSet/>
      <dgm:spPr/>
      <dgm:t>
        <a:bodyPr/>
        <a:lstStyle/>
        <a:p>
          <a:endParaRPr lang="es-ES"/>
        </a:p>
      </dgm:t>
    </dgm:pt>
    <dgm:pt modelId="{2D89A2F8-3765-47C5-A85B-B87BF516750D}">
      <dgm:prSet/>
      <dgm:spPr/>
      <dgm:t>
        <a:bodyPr/>
        <a:lstStyle/>
        <a:p>
          <a:r>
            <a:rPr lang="es-ES"/>
            <a:t>Festejos taurinos</a:t>
          </a:r>
        </a:p>
      </dgm:t>
    </dgm:pt>
    <dgm:pt modelId="{9023E268-D168-421E-ABBF-7D433619E93D}" type="parTrans" cxnId="{859A20E8-A0D8-4F88-A2F5-3BD3DD36936D}">
      <dgm:prSet/>
      <dgm:spPr/>
      <dgm:t>
        <a:bodyPr/>
        <a:lstStyle/>
        <a:p>
          <a:endParaRPr lang="es-ES"/>
        </a:p>
      </dgm:t>
    </dgm:pt>
    <dgm:pt modelId="{18072174-F328-4A2C-9F33-EB2CA4D27FB0}" type="sibTrans" cxnId="{859A20E8-A0D8-4F88-A2F5-3BD3DD36936D}">
      <dgm:prSet/>
      <dgm:spPr/>
      <dgm:t>
        <a:bodyPr/>
        <a:lstStyle/>
        <a:p>
          <a:endParaRPr lang="es-ES"/>
        </a:p>
      </dgm:t>
    </dgm:pt>
    <dgm:pt modelId="{75F4A93C-FB2F-48F0-BDE4-B95D35D49A44}">
      <dgm:prSet/>
      <dgm:spPr/>
      <dgm:t>
        <a:bodyPr/>
        <a:lstStyle/>
        <a:p>
          <a:r>
            <a:rPr lang="es-ES" b="0" i="0" u="none"/>
            <a:t>Libros/ revistas falleras</a:t>
          </a:r>
          <a:endParaRPr lang="es-ES"/>
        </a:p>
      </dgm:t>
    </dgm:pt>
    <dgm:pt modelId="{5A6ADEC3-0A80-443D-93A8-A35582C191D7}" type="parTrans" cxnId="{1C635661-8907-4D93-B1A7-9E41104757B8}">
      <dgm:prSet/>
      <dgm:spPr/>
      <dgm:t>
        <a:bodyPr/>
        <a:lstStyle/>
        <a:p>
          <a:endParaRPr lang="es-ES"/>
        </a:p>
      </dgm:t>
    </dgm:pt>
    <dgm:pt modelId="{59EFD3C1-CD1C-4DD7-BF81-CEA70765B804}" type="sibTrans" cxnId="{1C635661-8907-4D93-B1A7-9E41104757B8}">
      <dgm:prSet/>
      <dgm:spPr/>
      <dgm:t>
        <a:bodyPr/>
        <a:lstStyle/>
        <a:p>
          <a:endParaRPr lang="es-ES"/>
        </a:p>
      </dgm:t>
    </dgm:pt>
    <dgm:pt modelId="{AF6C746D-F5B2-4E12-9BB9-BF3AEE949B5D}">
      <dgm:prSet/>
      <dgm:spPr/>
      <dgm:t>
        <a:bodyPr/>
        <a:lstStyle/>
        <a:p>
          <a:r>
            <a:rPr lang="es-ES" b="0" i="0" u="none"/>
            <a:t>Fotografía</a:t>
          </a:r>
          <a:endParaRPr lang="es-ES"/>
        </a:p>
      </dgm:t>
    </dgm:pt>
    <dgm:pt modelId="{FDA3D57E-E705-455F-A85D-5D6222ACDF53}" type="parTrans" cxnId="{C5B3CF3B-1408-43D8-B79D-0C47F373C8BA}">
      <dgm:prSet/>
      <dgm:spPr/>
      <dgm:t>
        <a:bodyPr/>
        <a:lstStyle/>
        <a:p>
          <a:endParaRPr lang="es-ES"/>
        </a:p>
      </dgm:t>
    </dgm:pt>
    <dgm:pt modelId="{470263FC-FEB3-485F-AC79-7938D2529EF1}" type="sibTrans" cxnId="{C5B3CF3B-1408-43D8-B79D-0C47F373C8BA}">
      <dgm:prSet/>
      <dgm:spPr/>
      <dgm:t>
        <a:bodyPr/>
        <a:lstStyle/>
        <a:p>
          <a:endParaRPr lang="es-ES"/>
        </a:p>
      </dgm:t>
    </dgm:pt>
    <dgm:pt modelId="{9988B06D-8C09-49A1-BB56-9B2417F7C122}">
      <dgm:prSet/>
      <dgm:spPr/>
      <dgm:t>
        <a:bodyPr/>
        <a:lstStyle/>
        <a:p>
          <a:r>
            <a:rPr lang="es-ES" b="0" i="0" u="none"/>
            <a:t>Flores</a:t>
          </a:r>
          <a:endParaRPr lang="es-ES"/>
        </a:p>
      </dgm:t>
    </dgm:pt>
    <dgm:pt modelId="{4E9BEFEF-66F7-4ECC-9EA7-DBD4C476207D}" type="parTrans" cxnId="{F016D77E-C171-4DDC-9991-93A43964BF3C}">
      <dgm:prSet/>
      <dgm:spPr/>
      <dgm:t>
        <a:bodyPr/>
        <a:lstStyle/>
        <a:p>
          <a:endParaRPr lang="es-ES"/>
        </a:p>
      </dgm:t>
    </dgm:pt>
    <dgm:pt modelId="{15662DFE-ECCA-44D2-A8D6-6F4DAE0E0AB2}" type="sibTrans" cxnId="{F016D77E-C171-4DDC-9991-93A43964BF3C}">
      <dgm:prSet/>
      <dgm:spPr/>
      <dgm:t>
        <a:bodyPr/>
        <a:lstStyle/>
        <a:p>
          <a:endParaRPr lang="es-ES"/>
        </a:p>
      </dgm:t>
    </dgm:pt>
    <dgm:pt modelId="{8660A132-CF5D-4D81-B40D-8E391EE6B59E}">
      <dgm:prSet/>
      <dgm:spPr/>
      <dgm:t>
        <a:bodyPr/>
        <a:lstStyle/>
        <a:p>
          <a:r>
            <a:rPr lang="es-ES"/>
            <a:t>Otros</a:t>
          </a:r>
        </a:p>
      </dgm:t>
    </dgm:pt>
    <dgm:pt modelId="{C47BE4B4-86B5-4839-8212-7FF98BCAEA80}" type="parTrans" cxnId="{A6C0CE56-34C2-46D9-9A6F-6392CC9C10E0}">
      <dgm:prSet/>
      <dgm:spPr/>
      <dgm:t>
        <a:bodyPr/>
        <a:lstStyle/>
        <a:p>
          <a:endParaRPr lang="es-ES"/>
        </a:p>
      </dgm:t>
    </dgm:pt>
    <dgm:pt modelId="{132B997A-84D6-4909-A110-AF264D2A065E}" type="sibTrans" cxnId="{A6C0CE56-34C2-46D9-9A6F-6392CC9C10E0}">
      <dgm:prSet/>
      <dgm:spPr/>
      <dgm:t>
        <a:bodyPr/>
        <a:lstStyle/>
        <a:p>
          <a:endParaRPr lang="es-ES"/>
        </a:p>
      </dgm:t>
    </dgm:pt>
    <dgm:pt modelId="{93C07EE7-579C-462A-9E8B-150600B51F85}" type="pres">
      <dgm:prSet presAssocID="{2E053B7A-0466-4192-A1AF-300238AF4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D9269D-0817-48C5-A321-BC3C71662BD4}" type="pres">
      <dgm:prSet presAssocID="{C48286E7-B23A-4290-9ED8-5FC276DC06D8}" presName="parentText" presStyleLbl="node1" presStyleIdx="0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55617C-E83A-494F-9214-37BDD777B8F3}" type="pres">
      <dgm:prSet presAssocID="{F4752EE0-54DA-4C71-96F7-E8CA106355BE}" presName="spacer" presStyleCnt="0"/>
      <dgm:spPr/>
    </dgm:pt>
    <dgm:pt modelId="{9BFB52F3-B674-4504-85AF-359E2BC3F38E}" type="pres">
      <dgm:prSet presAssocID="{FDE3E7A3-3635-4F1E-91F3-D09526F1688B}" presName="parentText" presStyleLbl="node1" presStyleIdx="1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EA24B-BFD2-4DC0-84B0-36CBAF1036E7}" type="pres">
      <dgm:prSet presAssocID="{26211B6D-ABCC-4394-A77D-AA6E0D9D703C}" presName="spacer" presStyleCnt="0"/>
      <dgm:spPr/>
    </dgm:pt>
    <dgm:pt modelId="{9F7000CD-D8C6-48F9-B747-6518B5DEEA9A}" type="pres">
      <dgm:prSet presAssocID="{0E9F574F-7AEB-45E0-8EC5-585A627757D8}" presName="parentText" presStyleLbl="node1" presStyleIdx="2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3947A-D838-4CB1-8ABC-71FCD4D548B9}" type="pres">
      <dgm:prSet presAssocID="{4E439775-0D73-4E86-B924-A184EB4E26D1}" presName="spacer" presStyleCnt="0"/>
      <dgm:spPr/>
    </dgm:pt>
    <dgm:pt modelId="{7E456327-7EED-4B2C-823C-5F02DDB2FC5C}" type="pres">
      <dgm:prSet presAssocID="{8B275C39-BFEE-4ACD-8644-F1F5FD67BA9B}" presName="parentText" presStyleLbl="node1" presStyleIdx="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DEAB07-F89D-4967-83D1-1120C9EFA5DF}" type="pres">
      <dgm:prSet presAssocID="{2FF6F87A-D2AD-46DB-AF50-BCF02EB5A646}" presName="spacer" presStyleCnt="0"/>
      <dgm:spPr/>
    </dgm:pt>
    <dgm:pt modelId="{D7E3EA8B-9B73-4247-9129-7E125B8C6E9A}" type="pres">
      <dgm:prSet presAssocID="{45B16AF2-0651-4445-9FF3-2FF1690F9605}" presName="parentText" presStyleLbl="node1" presStyleIdx="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B47400-FC68-40BC-B77C-DE9751C67BFE}" type="pres">
      <dgm:prSet presAssocID="{1AC6814A-E6DD-404C-9026-66C515D438CF}" presName="spacer" presStyleCnt="0"/>
      <dgm:spPr/>
    </dgm:pt>
    <dgm:pt modelId="{74B9D717-F6DF-4963-AB6E-9E4E8201ADBB}" type="pres">
      <dgm:prSet presAssocID="{F75DB946-038A-44EA-9AB7-2AFEE6F54D00}" presName="parentText" presStyleLbl="node1" presStyleIdx="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16B93-C905-4BB8-909D-9262E65217F8}" type="pres">
      <dgm:prSet presAssocID="{C6C91E38-08BF-46BC-9098-3540F4D6D6F9}" presName="spacer" presStyleCnt="0"/>
      <dgm:spPr/>
    </dgm:pt>
    <dgm:pt modelId="{BC4595EB-888C-41AD-B425-5C39D6715934}" type="pres">
      <dgm:prSet presAssocID="{E68711E6-6D10-4557-B90C-0348FB234E18}" presName="parentText" presStyleLbl="node1" presStyleIdx="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CF626D-83DA-46A6-A016-5390C7C6CFBD}" type="pres">
      <dgm:prSet presAssocID="{34A6AF1F-85BF-46D5-8792-B677C51C605E}" presName="spacer" presStyleCnt="0"/>
      <dgm:spPr/>
    </dgm:pt>
    <dgm:pt modelId="{9EA05020-BEA0-4F17-BAB7-4FE2216D601C}" type="pres">
      <dgm:prSet presAssocID="{A18971B8-AABD-4F1D-90A0-2FF8924E9474}" presName="parentText" presStyleLbl="node1" presStyleIdx="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CBF8AD-72A9-45DD-97C5-BA9209A9FA6D}" type="pres">
      <dgm:prSet presAssocID="{4F43FDA1-A71A-4BF1-BDB5-218242FEC90E}" presName="spacer" presStyleCnt="0"/>
      <dgm:spPr/>
    </dgm:pt>
    <dgm:pt modelId="{C64C0EB3-02BB-44BE-8462-67ECCE7FDF13}" type="pres">
      <dgm:prSet presAssocID="{C92C0F60-496D-4F7D-88B8-3D19F0D715B3}" presName="parentText" presStyleLbl="node1" presStyleIdx="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1872ED-B035-4EC6-BBDC-617950975CBA}" type="pres">
      <dgm:prSet presAssocID="{98C7056E-7F2B-468D-B24A-E4FF1AB5B959}" presName="spacer" presStyleCnt="0"/>
      <dgm:spPr/>
    </dgm:pt>
    <dgm:pt modelId="{63B6364F-4DF1-424D-8865-371A878414D6}" type="pres">
      <dgm:prSet presAssocID="{2D68DF51-3ED6-4A6C-8363-16637321961C}" presName="parentText" presStyleLbl="node1" presStyleIdx="9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15361-4B77-4F47-A276-AEE25A270678}" type="pres">
      <dgm:prSet presAssocID="{DEC48217-8147-45B9-8FB9-2D2B534A2951}" presName="spacer" presStyleCnt="0"/>
      <dgm:spPr/>
    </dgm:pt>
    <dgm:pt modelId="{1CB4EB62-2542-49C3-914C-12462B300880}" type="pres">
      <dgm:prSet presAssocID="{6207921F-A150-46CF-8329-0E5EFDC3A40A}" presName="parentText" presStyleLbl="node1" presStyleIdx="10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5C9FAA-988C-42D4-B660-7DF47492ED5F}" type="pres">
      <dgm:prSet presAssocID="{EE9EDE5D-8CC5-4883-B4A1-D9D9605EFB38}" presName="spacer" presStyleCnt="0"/>
      <dgm:spPr/>
    </dgm:pt>
    <dgm:pt modelId="{F04E0816-060D-4767-818C-7C3845EC6AE7}" type="pres">
      <dgm:prSet presAssocID="{D8B74DC9-40DF-4F5A-8DAC-BE4814684243}" presName="parentText" presStyleLbl="node1" presStyleIdx="11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DA692D-0572-4333-A864-EE6C556C04E5}" type="pres">
      <dgm:prSet presAssocID="{89AAF114-DEE3-4D34-BABA-902B601C7BBE}" presName="spacer" presStyleCnt="0"/>
      <dgm:spPr/>
    </dgm:pt>
    <dgm:pt modelId="{771547AD-4B04-4FB7-8673-56DCFCB9AE1F}" type="pres">
      <dgm:prSet presAssocID="{A37BB456-9FFD-4BA4-9FA3-67B613EF20FD}" presName="parentText" presStyleLbl="node1" presStyleIdx="12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723B-C35F-4BD7-9672-B5EDAD35F05C}" type="pres">
      <dgm:prSet presAssocID="{D8153645-E785-4631-8258-FFBFB59D01DF}" presName="spacer" presStyleCnt="0"/>
      <dgm:spPr/>
    </dgm:pt>
    <dgm:pt modelId="{5B55EF7D-095D-4E16-B3AA-E90B692F04C0}" type="pres">
      <dgm:prSet presAssocID="{76548FD7-A92A-4EF7-AE34-53D0743AEDFD}" presName="parentText" presStyleLbl="node1" presStyleIdx="1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2B327E-C5B7-49D6-AFAA-C9E06523EF1F}" type="pres">
      <dgm:prSet presAssocID="{F4C5E2F8-6C80-4B4D-BEA2-BF84A513B6D4}" presName="spacer" presStyleCnt="0"/>
      <dgm:spPr/>
    </dgm:pt>
    <dgm:pt modelId="{2A448ED0-A65C-4F21-BA25-7CF70A4805C3}" type="pres">
      <dgm:prSet presAssocID="{2D89A2F8-3765-47C5-A85B-B87BF516750D}" presName="parentText" presStyleLbl="node1" presStyleIdx="1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64776B-36F0-4680-A28F-4C643BC0078B}" type="pres">
      <dgm:prSet presAssocID="{18072174-F328-4A2C-9F33-EB2CA4D27FB0}" presName="spacer" presStyleCnt="0"/>
      <dgm:spPr/>
    </dgm:pt>
    <dgm:pt modelId="{E0A74990-1A91-4392-B5E3-EC2F817FF1CE}" type="pres">
      <dgm:prSet presAssocID="{75F4A93C-FB2F-48F0-BDE4-B95D35D49A44}" presName="parentText" presStyleLbl="node1" presStyleIdx="1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6FB9A-891F-4D24-AC96-B3C6C0D04591}" type="pres">
      <dgm:prSet presAssocID="{59EFD3C1-CD1C-4DD7-BF81-CEA70765B804}" presName="spacer" presStyleCnt="0"/>
      <dgm:spPr/>
    </dgm:pt>
    <dgm:pt modelId="{1BCC3067-F9AB-4930-8168-3892ED11712D}" type="pres">
      <dgm:prSet presAssocID="{AF6C746D-F5B2-4E12-9BB9-BF3AEE949B5D}" presName="parentText" presStyleLbl="node1" presStyleIdx="1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69799F-9396-46BA-B414-026B5B9F3D22}" type="pres">
      <dgm:prSet presAssocID="{470263FC-FEB3-485F-AC79-7938D2529EF1}" presName="spacer" presStyleCnt="0"/>
      <dgm:spPr/>
    </dgm:pt>
    <dgm:pt modelId="{99D864FB-A497-4E3F-90CC-DAEB632F3375}" type="pres">
      <dgm:prSet presAssocID="{9988B06D-8C09-49A1-BB56-9B2417F7C122}" presName="parentText" presStyleLbl="node1" presStyleIdx="1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A15D9D-CA8F-487C-B4C2-283F2EB3A089}" type="pres">
      <dgm:prSet presAssocID="{15662DFE-ECCA-44D2-A8D6-6F4DAE0E0AB2}" presName="spacer" presStyleCnt="0"/>
      <dgm:spPr/>
    </dgm:pt>
    <dgm:pt modelId="{D556B407-380D-4B1B-95F9-BE639CC21E5C}" type="pres">
      <dgm:prSet presAssocID="{8660A132-CF5D-4D81-B40D-8E391EE6B59E}" presName="parentText" presStyleLbl="node1" presStyleIdx="1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B93F16-B87A-4CC6-8608-7544FECD7361}" type="presOf" srcId="{2E053B7A-0466-4192-A1AF-300238AF4CBB}" destId="{93C07EE7-579C-462A-9E8B-150600B51F85}" srcOrd="0" destOrd="0" presId="urn:microsoft.com/office/officeart/2005/8/layout/vList2"/>
    <dgm:cxn modelId="{3D8044DB-31A5-41EE-ABF2-868EA37A53C2}" srcId="{2E053B7A-0466-4192-A1AF-300238AF4CBB}" destId="{F75DB946-038A-44EA-9AB7-2AFEE6F54D00}" srcOrd="5" destOrd="0" parTransId="{10EB4F88-31D8-4BCB-A262-DEFFC5EBDC82}" sibTransId="{C6C91E38-08BF-46BC-9098-3540F4D6D6F9}"/>
    <dgm:cxn modelId="{1DB2C231-E0BD-40DC-A9F0-A9AA41B47DA3}" type="presOf" srcId="{FDE3E7A3-3635-4F1E-91F3-D09526F1688B}" destId="{9BFB52F3-B674-4504-85AF-359E2BC3F38E}" srcOrd="0" destOrd="0" presId="urn:microsoft.com/office/officeart/2005/8/layout/vList2"/>
    <dgm:cxn modelId="{EC93017F-A1C7-4338-AB4C-7C466FB40D70}" srcId="{2E053B7A-0466-4192-A1AF-300238AF4CBB}" destId="{C92C0F60-496D-4F7D-88B8-3D19F0D715B3}" srcOrd="8" destOrd="0" parTransId="{222AE991-6BCD-4162-B1D1-46AB5CE6DC52}" sibTransId="{98C7056E-7F2B-468D-B24A-E4FF1AB5B959}"/>
    <dgm:cxn modelId="{1FBE0216-6541-40B7-9DDE-04A45272D033}" srcId="{2E053B7A-0466-4192-A1AF-300238AF4CBB}" destId="{6207921F-A150-46CF-8329-0E5EFDC3A40A}" srcOrd="10" destOrd="0" parTransId="{7AD4D61E-01DD-4162-860F-3F7A470B9538}" sibTransId="{EE9EDE5D-8CC5-4883-B4A1-D9D9605EFB38}"/>
    <dgm:cxn modelId="{38B6B03A-86A9-4849-9260-78F413676ECA}" type="presOf" srcId="{C48286E7-B23A-4290-9ED8-5FC276DC06D8}" destId="{DBD9269D-0817-48C5-A321-BC3C71662BD4}" srcOrd="0" destOrd="0" presId="urn:microsoft.com/office/officeart/2005/8/layout/vList2"/>
    <dgm:cxn modelId="{D4613A03-468E-4E4E-8C89-283484B4DF28}" srcId="{2E053B7A-0466-4192-A1AF-300238AF4CBB}" destId="{2D68DF51-3ED6-4A6C-8363-16637321961C}" srcOrd="9" destOrd="0" parTransId="{556A7017-CCAB-4D86-ACED-69C13E4D242C}" sibTransId="{DEC48217-8147-45B9-8FB9-2D2B534A2951}"/>
    <dgm:cxn modelId="{5089D868-3127-4E3C-A01E-FBE9CF4B1DEE}" type="presOf" srcId="{8B275C39-BFEE-4ACD-8644-F1F5FD67BA9B}" destId="{7E456327-7EED-4B2C-823C-5F02DDB2FC5C}" srcOrd="0" destOrd="0" presId="urn:microsoft.com/office/officeart/2005/8/layout/vList2"/>
    <dgm:cxn modelId="{A6C0CE56-34C2-46D9-9A6F-6392CC9C10E0}" srcId="{2E053B7A-0466-4192-A1AF-300238AF4CBB}" destId="{8660A132-CF5D-4D81-B40D-8E391EE6B59E}" srcOrd="18" destOrd="0" parTransId="{C47BE4B4-86B5-4839-8212-7FF98BCAEA80}" sibTransId="{132B997A-84D6-4909-A110-AF264D2A065E}"/>
    <dgm:cxn modelId="{859A20E8-A0D8-4F88-A2F5-3BD3DD36936D}" srcId="{2E053B7A-0466-4192-A1AF-300238AF4CBB}" destId="{2D89A2F8-3765-47C5-A85B-B87BF516750D}" srcOrd="14" destOrd="0" parTransId="{9023E268-D168-421E-ABBF-7D433619E93D}" sibTransId="{18072174-F328-4A2C-9F33-EB2CA4D27FB0}"/>
    <dgm:cxn modelId="{05736F51-28F8-4704-9523-5DF3B69E32B7}" srcId="{2E053B7A-0466-4192-A1AF-300238AF4CBB}" destId="{C48286E7-B23A-4290-9ED8-5FC276DC06D8}" srcOrd="0" destOrd="0" parTransId="{5DA67304-24F9-43BD-89BC-24F188090D4F}" sibTransId="{F4752EE0-54DA-4C71-96F7-E8CA106355BE}"/>
    <dgm:cxn modelId="{5979335B-93CA-46BB-97EA-0ADAFC91FAEE}" srcId="{2E053B7A-0466-4192-A1AF-300238AF4CBB}" destId="{76548FD7-A92A-4EF7-AE34-53D0743AEDFD}" srcOrd="13" destOrd="0" parTransId="{F677450B-F0BD-40D5-84B4-CD76C54A0103}" sibTransId="{F4C5E2F8-6C80-4B4D-BEA2-BF84A513B6D4}"/>
    <dgm:cxn modelId="{1C635661-8907-4D93-B1A7-9E41104757B8}" srcId="{2E053B7A-0466-4192-A1AF-300238AF4CBB}" destId="{75F4A93C-FB2F-48F0-BDE4-B95D35D49A44}" srcOrd="15" destOrd="0" parTransId="{5A6ADEC3-0A80-443D-93A8-A35582C191D7}" sibTransId="{59EFD3C1-CD1C-4DD7-BF81-CEA70765B804}"/>
    <dgm:cxn modelId="{A0B777C8-2C99-4112-B277-75CCC4014E27}" srcId="{2E053B7A-0466-4192-A1AF-300238AF4CBB}" destId="{D8B74DC9-40DF-4F5A-8DAC-BE4814684243}" srcOrd="11" destOrd="0" parTransId="{BFE094EE-16A6-4D1F-99D2-FC08051D692B}" sibTransId="{89AAF114-DEE3-4D34-BABA-902B601C7BBE}"/>
    <dgm:cxn modelId="{5E9C861E-D550-433F-A118-943B48EF8658}" type="presOf" srcId="{A18971B8-AABD-4F1D-90A0-2FF8924E9474}" destId="{9EA05020-BEA0-4F17-BAB7-4FE2216D601C}" srcOrd="0" destOrd="0" presId="urn:microsoft.com/office/officeart/2005/8/layout/vList2"/>
    <dgm:cxn modelId="{7D192661-A8B7-4BED-9915-EE1AC3994E09}" type="presOf" srcId="{D8B74DC9-40DF-4F5A-8DAC-BE4814684243}" destId="{F04E0816-060D-4767-818C-7C3845EC6AE7}" srcOrd="0" destOrd="0" presId="urn:microsoft.com/office/officeart/2005/8/layout/vList2"/>
    <dgm:cxn modelId="{416DF2B7-E1AE-4200-93B3-D0FB64145828}" type="presOf" srcId="{AF6C746D-F5B2-4E12-9BB9-BF3AEE949B5D}" destId="{1BCC3067-F9AB-4930-8168-3892ED11712D}" srcOrd="0" destOrd="0" presId="urn:microsoft.com/office/officeart/2005/8/layout/vList2"/>
    <dgm:cxn modelId="{208651F9-5BC4-4304-8366-D03611D65DE1}" srcId="{2E053B7A-0466-4192-A1AF-300238AF4CBB}" destId="{E68711E6-6D10-4557-B90C-0348FB234E18}" srcOrd="6" destOrd="0" parTransId="{8D13DBA4-70EF-4CDF-B440-38806785EFCE}" sibTransId="{34A6AF1F-85BF-46D5-8792-B677C51C605E}"/>
    <dgm:cxn modelId="{278FD3DE-BA13-4F74-92DE-CFC2950F485A}" srcId="{2E053B7A-0466-4192-A1AF-300238AF4CBB}" destId="{FDE3E7A3-3635-4F1E-91F3-D09526F1688B}" srcOrd="1" destOrd="0" parTransId="{A9F9DBE6-73B2-4CCD-AF21-95BAFBDF6220}" sibTransId="{26211B6D-ABCC-4394-A77D-AA6E0D9D703C}"/>
    <dgm:cxn modelId="{6C58F305-1C94-400E-A41B-AB41F879B00F}" type="presOf" srcId="{45B16AF2-0651-4445-9FF3-2FF1690F9605}" destId="{D7E3EA8B-9B73-4247-9129-7E125B8C6E9A}" srcOrd="0" destOrd="0" presId="urn:microsoft.com/office/officeart/2005/8/layout/vList2"/>
    <dgm:cxn modelId="{AC6F4D4C-E3D5-4BE1-9539-CD2C00930AED}" srcId="{2E053B7A-0466-4192-A1AF-300238AF4CBB}" destId="{A37BB456-9FFD-4BA4-9FA3-67B613EF20FD}" srcOrd="12" destOrd="0" parTransId="{CC70B570-7E65-4A64-9738-057F1A2571CA}" sibTransId="{D8153645-E785-4631-8258-FFBFB59D01DF}"/>
    <dgm:cxn modelId="{43607968-485F-46F4-A2B1-76AC18397617}" type="presOf" srcId="{2D89A2F8-3765-47C5-A85B-B87BF516750D}" destId="{2A448ED0-A65C-4F21-BA25-7CF70A4805C3}" srcOrd="0" destOrd="0" presId="urn:microsoft.com/office/officeart/2005/8/layout/vList2"/>
    <dgm:cxn modelId="{7DF82870-CFC0-4BF2-A05F-46E301C566D8}" type="presOf" srcId="{6207921F-A150-46CF-8329-0E5EFDC3A40A}" destId="{1CB4EB62-2542-49C3-914C-12462B300880}" srcOrd="0" destOrd="0" presId="urn:microsoft.com/office/officeart/2005/8/layout/vList2"/>
    <dgm:cxn modelId="{7C16FFCC-C0A7-41B8-8D31-A1A71938687F}" srcId="{2E053B7A-0466-4192-A1AF-300238AF4CBB}" destId="{A18971B8-AABD-4F1D-90A0-2FF8924E9474}" srcOrd="7" destOrd="0" parTransId="{157EA29B-820D-42B0-AA05-CED5F7B79C6D}" sibTransId="{4F43FDA1-A71A-4BF1-BDB5-218242FEC90E}"/>
    <dgm:cxn modelId="{5CAB0128-757C-4E80-81F5-EB8A03727295}" type="presOf" srcId="{75F4A93C-FB2F-48F0-BDE4-B95D35D49A44}" destId="{E0A74990-1A91-4392-B5E3-EC2F817FF1CE}" srcOrd="0" destOrd="0" presId="urn:microsoft.com/office/officeart/2005/8/layout/vList2"/>
    <dgm:cxn modelId="{B283E7EC-8DA3-4047-A942-56DFCDD9B75B}" type="presOf" srcId="{2D68DF51-3ED6-4A6C-8363-16637321961C}" destId="{63B6364F-4DF1-424D-8865-371A878414D6}" srcOrd="0" destOrd="0" presId="urn:microsoft.com/office/officeart/2005/8/layout/vList2"/>
    <dgm:cxn modelId="{B7DD45D7-E07D-4EAB-BAE1-37F31EC50ABE}" type="presOf" srcId="{C92C0F60-496D-4F7D-88B8-3D19F0D715B3}" destId="{C64C0EB3-02BB-44BE-8462-67ECCE7FDF13}" srcOrd="0" destOrd="0" presId="urn:microsoft.com/office/officeart/2005/8/layout/vList2"/>
    <dgm:cxn modelId="{0947FA30-BA04-4D4F-AF6E-B637ECB4C79D}" type="presOf" srcId="{0E9F574F-7AEB-45E0-8EC5-585A627757D8}" destId="{9F7000CD-D8C6-48F9-B747-6518B5DEEA9A}" srcOrd="0" destOrd="0" presId="urn:microsoft.com/office/officeart/2005/8/layout/vList2"/>
    <dgm:cxn modelId="{DDE55DE2-B181-4540-B9B0-EFCF3C700FAE}" type="presOf" srcId="{8660A132-CF5D-4D81-B40D-8E391EE6B59E}" destId="{D556B407-380D-4B1B-95F9-BE639CC21E5C}" srcOrd="0" destOrd="0" presId="urn:microsoft.com/office/officeart/2005/8/layout/vList2"/>
    <dgm:cxn modelId="{0F69431F-AB49-4BB4-871B-EA862C60640C}" srcId="{2E053B7A-0466-4192-A1AF-300238AF4CBB}" destId="{0E9F574F-7AEB-45E0-8EC5-585A627757D8}" srcOrd="2" destOrd="0" parTransId="{086433BC-9697-4AC2-BAB3-4A6040EEDE7A}" sibTransId="{4E439775-0D73-4E86-B924-A184EB4E26D1}"/>
    <dgm:cxn modelId="{C5B3CF3B-1408-43D8-B79D-0C47F373C8BA}" srcId="{2E053B7A-0466-4192-A1AF-300238AF4CBB}" destId="{AF6C746D-F5B2-4E12-9BB9-BF3AEE949B5D}" srcOrd="16" destOrd="0" parTransId="{FDA3D57E-E705-455F-A85D-5D6222ACDF53}" sibTransId="{470263FC-FEB3-485F-AC79-7938D2529EF1}"/>
    <dgm:cxn modelId="{206BEB97-C21D-486F-9067-A6C1EC22F779}" type="presOf" srcId="{E68711E6-6D10-4557-B90C-0348FB234E18}" destId="{BC4595EB-888C-41AD-B425-5C39D6715934}" srcOrd="0" destOrd="0" presId="urn:microsoft.com/office/officeart/2005/8/layout/vList2"/>
    <dgm:cxn modelId="{46F9E940-C049-4BA7-9C7B-817B2BBA65DE}" srcId="{2E053B7A-0466-4192-A1AF-300238AF4CBB}" destId="{8B275C39-BFEE-4ACD-8644-F1F5FD67BA9B}" srcOrd="3" destOrd="0" parTransId="{A34C99A5-DA61-435B-A73D-96C595DAC16E}" sibTransId="{2FF6F87A-D2AD-46DB-AF50-BCF02EB5A646}"/>
    <dgm:cxn modelId="{CC2065BD-102C-4951-8350-63CA52A7EE78}" type="presOf" srcId="{76548FD7-A92A-4EF7-AE34-53D0743AEDFD}" destId="{5B55EF7D-095D-4E16-B3AA-E90B692F04C0}" srcOrd="0" destOrd="0" presId="urn:microsoft.com/office/officeart/2005/8/layout/vList2"/>
    <dgm:cxn modelId="{145697A9-9A96-4927-AEFD-F839618556F3}" srcId="{2E053B7A-0466-4192-A1AF-300238AF4CBB}" destId="{45B16AF2-0651-4445-9FF3-2FF1690F9605}" srcOrd="4" destOrd="0" parTransId="{892203ED-93CE-46D8-9288-0A00D7E9A3B4}" sibTransId="{1AC6814A-E6DD-404C-9026-66C515D438CF}"/>
    <dgm:cxn modelId="{F9EFC719-4B7E-4520-9767-A3A05B62DD27}" type="presOf" srcId="{A37BB456-9FFD-4BA4-9FA3-67B613EF20FD}" destId="{771547AD-4B04-4FB7-8673-56DCFCB9AE1F}" srcOrd="0" destOrd="0" presId="urn:microsoft.com/office/officeart/2005/8/layout/vList2"/>
    <dgm:cxn modelId="{FE14FD2E-56AB-4255-B552-0E2D9775DC0B}" type="presOf" srcId="{9988B06D-8C09-49A1-BB56-9B2417F7C122}" destId="{99D864FB-A497-4E3F-90CC-DAEB632F3375}" srcOrd="0" destOrd="0" presId="urn:microsoft.com/office/officeart/2005/8/layout/vList2"/>
    <dgm:cxn modelId="{88F581F7-B13E-48C3-AC2B-CC11EE0C7DC2}" type="presOf" srcId="{F75DB946-038A-44EA-9AB7-2AFEE6F54D00}" destId="{74B9D717-F6DF-4963-AB6E-9E4E8201ADBB}" srcOrd="0" destOrd="0" presId="urn:microsoft.com/office/officeart/2005/8/layout/vList2"/>
    <dgm:cxn modelId="{F016D77E-C171-4DDC-9991-93A43964BF3C}" srcId="{2E053B7A-0466-4192-A1AF-300238AF4CBB}" destId="{9988B06D-8C09-49A1-BB56-9B2417F7C122}" srcOrd="17" destOrd="0" parTransId="{4E9BEFEF-66F7-4ECC-9EA7-DBD4C476207D}" sibTransId="{15662DFE-ECCA-44D2-A8D6-6F4DAE0E0AB2}"/>
    <dgm:cxn modelId="{07A0557D-2EEA-4483-80E7-2B75F06110A9}" type="presParOf" srcId="{93C07EE7-579C-462A-9E8B-150600B51F85}" destId="{DBD9269D-0817-48C5-A321-BC3C71662BD4}" srcOrd="0" destOrd="0" presId="urn:microsoft.com/office/officeart/2005/8/layout/vList2"/>
    <dgm:cxn modelId="{626AE2C7-B3DF-4096-B452-7DC512664EBF}" type="presParOf" srcId="{93C07EE7-579C-462A-9E8B-150600B51F85}" destId="{F955617C-E83A-494F-9214-37BDD777B8F3}" srcOrd="1" destOrd="0" presId="urn:microsoft.com/office/officeart/2005/8/layout/vList2"/>
    <dgm:cxn modelId="{59493818-87BE-4918-B76C-FD258547D4F6}" type="presParOf" srcId="{93C07EE7-579C-462A-9E8B-150600B51F85}" destId="{9BFB52F3-B674-4504-85AF-359E2BC3F38E}" srcOrd="2" destOrd="0" presId="urn:microsoft.com/office/officeart/2005/8/layout/vList2"/>
    <dgm:cxn modelId="{02D4563D-D07D-4813-B942-F56DEF2DE377}" type="presParOf" srcId="{93C07EE7-579C-462A-9E8B-150600B51F85}" destId="{774EA24B-BFD2-4DC0-84B0-36CBAF1036E7}" srcOrd="3" destOrd="0" presId="urn:microsoft.com/office/officeart/2005/8/layout/vList2"/>
    <dgm:cxn modelId="{9210C06B-B080-45A4-8CC2-41BD272F29F1}" type="presParOf" srcId="{93C07EE7-579C-462A-9E8B-150600B51F85}" destId="{9F7000CD-D8C6-48F9-B747-6518B5DEEA9A}" srcOrd="4" destOrd="0" presId="urn:microsoft.com/office/officeart/2005/8/layout/vList2"/>
    <dgm:cxn modelId="{DC4CACD9-555E-4FA4-8F89-517BBE30109A}" type="presParOf" srcId="{93C07EE7-579C-462A-9E8B-150600B51F85}" destId="{92D3947A-D838-4CB1-8ABC-71FCD4D548B9}" srcOrd="5" destOrd="0" presId="urn:microsoft.com/office/officeart/2005/8/layout/vList2"/>
    <dgm:cxn modelId="{BD9577D7-17AB-427D-A4E5-5660DF8C6C94}" type="presParOf" srcId="{93C07EE7-579C-462A-9E8B-150600B51F85}" destId="{7E456327-7EED-4B2C-823C-5F02DDB2FC5C}" srcOrd="6" destOrd="0" presId="urn:microsoft.com/office/officeart/2005/8/layout/vList2"/>
    <dgm:cxn modelId="{F23641CB-D523-4FFF-9B83-412AC587D71E}" type="presParOf" srcId="{93C07EE7-579C-462A-9E8B-150600B51F85}" destId="{A6DEAB07-F89D-4967-83D1-1120C9EFA5DF}" srcOrd="7" destOrd="0" presId="urn:microsoft.com/office/officeart/2005/8/layout/vList2"/>
    <dgm:cxn modelId="{69E6CEFC-EFEB-4F58-BD42-F0D88D87CCC1}" type="presParOf" srcId="{93C07EE7-579C-462A-9E8B-150600B51F85}" destId="{D7E3EA8B-9B73-4247-9129-7E125B8C6E9A}" srcOrd="8" destOrd="0" presId="urn:microsoft.com/office/officeart/2005/8/layout/vList2"/>
    <dgm:cxn modelId="{F59ED79E-3E6C-45CE-8033-07D39FC529C0}" type="presParOf" srcId="{93C07EE7-579C-462A-9E8B-150600B51F85}" destId="{54B47400-FC68-40BC-B77C-DE9751C67BFE}" srcOrd="9" destOrd="0" presId="urn:microsoft.com/office/officeart/2005/8/layout/vList2"/>
    <dgm:cxn modelId="{E79F4D06-0783-4708-9CFF-CC30814B2A76}" type="presParOf" srcId="{93C07EE7-579C-462A-9E8B-150600B51F85}" destId="{74B9D717-F6DF-4963-AB6E-9E4E8201ADBB}" srcOrd="10" destOrd="0" presId="urn:microsoft.com/office/officeart/2005/8/layout/vList2"/>
    <dgm:cxn modelId="{D2FDA4AA-5154-492C-B645-7F88CDE1A16E}" type="presParOf" srcId="{93C07EE7-579C-462A-9E8B-150600B51F85}" destId="{0AE16B93-C905-4BB8-909D-9262E65217F8}" srcOrd="11" destOrd="0" presId="urn:microsoft.com/office/officeart/2005/8/layout/vList2"/>
    <dgm:cxn modelId="{22A0F47F-C450-4B96-A7AC-FDC44211654F}" type="presParOf" srcId="{93C07EE7-579C-462A-9E8B-150600B51F85}" destId="{BC4595EB-888C-41AD-B425-5C39D6715934}" srcOrd="12" destOrd="0" presId="urn:microsoft.com/office/officeart/2005/8/layout/vList2"/>
    <dgm:cxn modelId="{877D67B3-49E7-4A2E-897E-882B4ED4D05C}" type="presParOf" srcId="{93C07EE7-579C-462A-9E8B-150600B51F85}" destId="{B5CF626D-83DA-46A6-A016-5390C7C6CFBD}" srcOrd="13" destOrd="0" presId="urn:microsoft.com/office/officeart/2005/8/layout/vList2"/>
    <dgm:cxn modelId="{CEE998B7-22D1-432F-BDA0-A81B04B1695D}" type="presParOf" srcId="{93C07EE7-579C-462A-9E8B-150600B51F85}" destId="{9EA05020-BEA0-4F17-BAB7-4FE2216D601C}" srcOrd="14" destOrd="0" presId="urn:microsoft.com/office/officeart/2005/8/layout/vList2"/>
    <dgm:cxn modelId="{977F02B0-7C93-4663-9A14-63F7A59C4D2C}" type="presParOf" srcId="{93C07EE7-579C-462A-9E8B-150600B51F85}" destId="{4FCBF8AD-72A9-45DD-97C5-BA9209A9FA6D}" srcOrd="15" destOrd="0" presId="urn:microsoft.com/office/officeart/2005/8/layout/vList2"/>
    <dgm:cxn modelId="{28254B38-DD27-4A81-89C4-B173DBE5EDDB}" type="presParOf" srcId="{93C07EE7-579C-462A-9E8B-150600B51F85}" destId="{C64C0EB3-02BB-44BE-8462-67ECCE7FDF13}" srcOrd="16" destOrd="0" presId="urn:microsoft.com/office/officeart/2005/8/layout/vList2"/>
    <dgm:cxn modelId="{08B427AA-EC3E-4A28-819C-3B589CDCFDAC}" type="presParOf" srcId="{93C07EE7-579C-462A-9E8B-150600B51F85}" destId="{D41872ED-B035-4EC6-BBDC-617950975CBA}" srcOrd="17" destOrd="0" presId="urn:microsoft.com/office/officeart/2005/8/layout/vList2"/>
    <dgm:cxn modelId="{C96CE5E4-2608-4BCF-9399-99F373AA18CE}" type="presParOf" srcId="{93C07EE7-579C-462A-9E8B-150600B51F85}" destId="{63B6364F-4DF1-424D-8865-371A878414D6}" srcOrd="18" destOrd="0" presId="urn:microsoft.com/office/officeart/2005/8/layout/vList2"/>
    <dgm:cxn modelId="{C673876D-A642-4EE7-8F69-9F0A2D44156B}" type="presParOf" srcId="{93C07EE7-579C-462A-9E8B-150600B51F85}" destId="{2BA15361-4B77-4F47-A276-AEE25A270678}" srcOrd="19" destOrd="0" presId="urn:microsoft.com/office/officeart/2005/8/layout/vList2"/>
    <dgm:cxn modelId="{E863E127-0DF5-4E3C-927A-600DDFE1D247}" type="presParOf" srcId="{93C07EE7-579C-462A-9E8B-150600B51F85}" destId="{1CB4EB62-2542-49C3-914C-12462B300880}" srcOrd="20" destOrd="0" presId="urn:microsoft.com/office/officeart/2005/8/layout/vList2"/>
    <dgm:cxn modelId="{25F0C5D2-F599-4E32-AE86-6BC4C775F340}" type="presParOf" srcId="{93C07EE7-579C-462A-9E8B-150600B51F85}" destId="{9F5C9FAA-988C-42D4-B660-7DF47492ED5F}" srcOrd="21" destOrd="0" presId="urn:microsoft.com/office/officeart/2005/8/layout/vList2"/>
    <dgm:cxn modelId="{5E5D87C4-430D-4BDA-90B4-EF6733361755}" type="presParOf" srcId="{93C07EE7-579C-462A-9E8B-150600B51F85}" destId="{F04E0816-060D-4767-818C-7C3845EC6AE7}" srcOrd="22" destOrd="0" presId="urn:microsoft.com/office/officeart/2005/8/layout/vList2"/>
    <dgm:cxn modelId="{958D0C08-4FCA-4FD9-A049-02CE32972960}" type="presParOf" srcId="{93C07EE7-579C-462A-9E8B-150600B51F85}" destId="{C4DA692D-0572-4333-A864-EE6C556C04E5}" srcOrd="23" destOrd="0" presId="urn:microsoft.com/office/officeart/2005/8/layout/vList2"/>
    <dgm:cxn modelId="{84534589-D9CB-4768-B079-06E4E52B8E1F}" type="presParOf" srcId="{93C07EE7-579C-462A-9E8B-150600B51F85}" destId="{771547AD-4B04-4FB7-8673-56DCFCB9AE1F}" srcOrd="24" destOrd="0" presId="urn:microsoft.com/office/officeart/2005/8/layout/vList2"/>
    <dgm:cxn modelId="{15FAF111-9AB1-473E-872F-A478E2FCAD5A}" type="presParOf" srcId="{93C07EE7-579C-462A-9E8B-150600B51F85}" destId="{3F48723B-C35F-4BD7-9672-B5EDAD35F05C}" srcOrd="25" destOrd="0" presId="urn:microsoft.com/office/officeart/2005/8/layout/vList2"/>
    <dgm:cxn modelId="{D924B068-E462-40EC-8ACF-81BEC21219F1}" type="presParOf" srcId="{93C07EE7-579C-462A-9E8B-150600B51F85}" destId="{5B55EF7D-095D-4E16-B3AA-E90B692F04C0}" srcOrd="26" destOrd="0" presId="urn:microsoft.com/office/officeart/2005/8/layout/vList2"/>
    <dgm:cxn modelId="{8F06F58E-8A5C-4229-AF11-C5AA5EAFCAA1}" type="presParOf" srcId="{93C07EE7-579C-462A-9E8B-150600B51F85}" destId="{9B2B327E-C5B7-49D6-AFAA-C9E06523EF1F}" srcOrd="27" destOrd="0" presId="urn:microsoft.com/office/officeart/2005/8/layout/vList2"/>
    <dgm:cxn modelId="{86ED98C8-A7B2-43AE-BBC3-183CA4F15A06}" type="presParOf" srcId="{93C07EE7-579C-462A-9E8B-150600B51F85}" destId="{2A448ED0-A65C-4F21-BA25-7CF70A4805C3}" srcOrd="28" destOrd="0" presId="urn:microsoft.com/office/officeart/2005/8/layout/vList2"/>
    <dgm:cxn modelId="{4617150F-C9E0-4EB9-BAD1-A60CCBBE7C0B}" type="presParOf" srcId="{93C07EE7-579C-462A-9E8B-150600B51F85}" destId="{1264776B-36F0-4680-A28F-4C643BC0078B}" srcOrd="29" destOrd="0" presId="urn:microsoft.com/office/officeart/2005/8/layout/vList2"/>
    <dgm:cxn modelId="{909E96F1-A6F2-4AC4-A180-BD478B78C1F9}" type="presParOf" srcId="{93C07EE7-579C-462A-9E8B-150600B51F85}" destId="{E0A74990-1A91-4392-B5E3-EC2F817FF1CE}" srcOrd="30" destOrd="0" presId="urn:microsoft.com/office/officeart/2005/8/layout/vList2"/>
    <dgm:cxn modelId="{F6CAC11A-54BA-4036-ADE8-3390BB68625A}" type="presParOf" srcId="{93C07EE7-579C-462A-9E8B-150600B51F85}" destId="{9876FB9A-891F-4D24-AC96-B3C6C0D04591}" srcOrd="31" destOrd="0" presId="urn:microsoft.com/office/officeart/2005/8/layout/vList2"/>
    <dgm:cxn modelId="{6393756E-64AC-4412-9783-872865843AF3}" type="presParOf" srcId="{93C07EE7-579C-462A-9E8B-150600B51F85}" destId="{1BCC3067-F9AB-4930-8168-3892ED11712D}" srcOrd="32" destOrd="0" presId="urn:microsoft.com/office/officeart/2005/8/layout/vList2"/>
    <dgm:cxn modelId="{B9F2A1E7-E44D-4769-9657-117B99C272D4}" type="presParOf" srcId="{93C07EE7-579C-462A-9E8B-150600B51F85}" destId="{C769799F-9396-46BA-B414-026B5B9F3D22}" srcOrd="33" destOrd="0" presId="urn:microsoft.com/office/officeart/2005/8/layout/vList2"/>
    <dgm:cxn modelId="{D7CB760D-51B1-400A-9C98-4614139578A4}" type="presParOf" srcId="{93C07EE7-579C-462A-9E8B-150600B51F85}" destId="{99D864FB-A497-4E3F-90CC-DAEB632F3375}" srcOrd="34" destOrd="0" presId="urn:microsoft.com/office/officeart/2005/8/layout/vList2"/>
    <dgm:cxn modelId="{B08345C6-550E-48F3-9DE1-B94E1173A64B}" type="presParOf" srcId="{93C07EE7-579C-462A-9E8B-150600B51F85}" destId="{75A15D9D-CA8F-487C-B4C2-283F2EB3A089}" srcOrd="35" destOrd="0" presId="urn:microsoft.com/office/officeart/2005/8/layout/vList2"/>
    <dgm:cxn modelId="{B69CC06A-A639-4EA0-9CE9-AD3CB7E82C4D}" type="presParOf" srcId="{93C07EE7-579C-462A-9E8B-150600B51F85}" destId="{D556B407-380D-4B1B-95F9-BE639CC21E5C}" srcOrd="3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053B7A-0466-4192-A1AF-300238AF4C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48286E7-B23A-4290-9ED8-5FC276DC06D8}">
      <dgm:prSet/>
      <dgm:spPr/>
      <dgm:t>
        <a:bodyPr/>
        <a:lstStyle/>
        <a:p>
          <a:r>
            <a:rPr lang="es-ES" b="0" i="0" u="none"/>
            <a:t>Indumentaria</a:t>
          </a:r>
          <a:endParaRPr lang="es-ES"/>
        </a:p>
      </dgm:t>
    </dgm:pt>
    <dgm:pt modelId="{5DA67304-24F9-43BD-89BC-24F188090D4F}" type="parTrans" cxnId="{05736F51-28F8-4704-9523-5DF3B69E32B7}">
      <dgm:prSet/>
      <dgm:spPr/>
      <dgm:t>
        <a:bodyPr/>
        <a:lstStyle/>
        <a:p>
          <a:endParaRPr lang="es-ES"/>
        </a:p>
      </dgm:t>
    </dgm:pt>
    <dgm:pt modelId="{F4752EE0-54DA-4C71-96F7-E8CA106355BE}" type="sibTrans" cxnId="{05736F51-28F8-4704-9523-5DF3B69E32B7}">
      <dgm:prSet/>
      <dgm:spPr/>
      <dgm:t>
        <a:bodyPr/>
        <a:lstStyle/>
        <a:p>
          <a:endParaRPr lang="es-ES"/>
        </a:p>
      </dgm:t>
    </dgm:pt>
    <dgm:pt modelId="{FDE3E7A3-3635-4F1E-91F3-D09526F1688B}">
      <dgm:prSet/>
      <dgm:spPr/>
      <dgm:t>
        <a:bodyPr/>
        <a:lstStyle/>
        <a:p>
          <a:r>
            <a:rPr lang="es-ES" b="0" i="0" u="none"/>
            <a:t>Restaurantes y bares</a:t>
          </a:r>
          <a:endParaRPr lang="es-ES"/>
        </a:p>
      </dgm:t>
    </dgm:pt>
    <dgm:pt modelId="{A9F9DBE6-73B2-4CCD-AF21-95BAFBDF6220}" type="parTrans" cxnId="{278FD3DE-BA13-4F74-92DE-CFC2950F485A}">
      <dgm:prSet/>
      <dgm:spPr/>
      <dgm:t>
        <a:bodyPr/>
        <a:lstStyle/>
        <a:p>
          <a:endParaRPr lang="es-ES"/>
        </a:p>
      </dgm:t>
    </dgm:pt>
    <dgm:pt modelId="{26211B6D-ABCC-4394-A77D-AA6E0D9D703C}" type="sibTrans" cxnId="{278FD3DE-BA13-4F74-92DE-CFC2950F485A}">
      <dgm:prSet/>
      <dgm:spPr/>
      <dgm:t>
        <a:bodyPr/>
        <a:lstStyle/>
        <a:p>
          <a:endParaRPr lang="es-ES"/>
        </a:p>
      </dgm:t>
    </dgm:pt>
    <dgm:pt modelId="{0E9F574F-7AEB-45E0-8EC5-585A627757D8}">
      <dgm:prSet/>
      <dgm:spPr/>
      <dgm:t>
        <a:bodyPr/>
        <a:lstStyle/>
        <a:p>
          <a:r>
            <a:rPr lang="es-ES" b="0" i="0" u="none"/>
            <a:t>Loterías</a:t>
          </a:r>
          <a:endParaRPr lang="es-ES"/>
        </a:p>
      </dgm:t>
    </dgm:pt>
    <dgm:pt modelId="{086433BC-9697-4AC2-BAB3-4A6040EEDE7A}" type="parTrans" cxnId="{0F69431F-AB49-4BB4-871B-EA862C60640C}">
      <dgm:prSet/>
      <dgm:spPr/>
      <dgm:t>
        <a:bodyPr/>
        <a:lstStyle/>
        <a:p>
          <a:endParaRPr lang="es-ES"/>
        </a:p>
      </dgm:t>
    </dgm:pt>
    <dgm:pt modelId="{4E439775-0D73-4E86-B924-A184EB4E26D1}" type="sibTrans" cxnId="{0F69431F-AB49-4BB4-871B-EA862C60640C}">
      <dgm:prSet/>
      <dgm:spPr/>
      <dgm:t>
        <a:bodyPr/>
        <a:lstStyle/>
        <a:p>
          <a:endParaRPr lang="es-ES"/>
        </a:p>
      </dgm:t>
    </dgm:pt>
    <dgm:pt modelId="{8B275C39-BFEE-4ACD-8644-F1F5FD67BA9B}">
      <dgm:prSet/>
      <dgm:spPr/>
      <dgm:t>
        <a:bodyPr/>
        <a:lstStyle/>
        <a:p>
          <a:r>
            <a:rPr lang="es-ES" b="0" i="0" u="none"/>
            <a:t>Alojamiento</a:t>
          </a:r>
          <a:endParaRPr lang="es-ES"/>
        </a:p>
      </dgm:t>
    </dgm:pt>
    <dgm:pt modelId="{A34C99A5-DA61-435B-A73D-96C595DAC16E}" type="parTrans" cxnId="{46F9E940-C049-4BA7-9C7B-817B2BBA65DE}">
      <dgm:prSet/>
      <dgm:spPr/>
      <dgm:t>
        <a:bodyPr/>
        <a:lstStyle/>
        <a:p>
          <a:endParaRPr lang="es-ES"/>
        </a:p>
      </dgm:t>
    </dgm:pt>
    <dgm:pt modelId="{2FF6F87A-D2AD-46DB-AF50-BCF02EB5A646}" type="sibTrans" cxnId="{46F9E940-C049-4BA7-9C7B-817B2BBA65DE}">
      <dgm:prSet/>
      <dgm:spPr/>
      <dgm:t>
        <a:bodyPr/>
        <a:lstStyle/>
        <a:p>
          <a:endParaRPr lang="es-ES"/>
        </a:p>
      </dgm:t>
    </dgm:pt>
    <dgm:pt modelId="{45B16AF2-0651-4445-9FF3-2FF1690F9605}">
      <dgm:prSet/>
      <dgm:spPr/>
      <dgm:t>
        <a:bodyPr/>
        <a:lstStyle/>
        <a:p>
          <a:r>
            <a:rPr lang="es-ES" b="0" i="0" u="none"/>
            <a:t>Belleza</a:t>
          </a:r>
          <a:endParaRPr lang="es-ES"/>
        </a:p>
      </dgm:t>
    </dgm:pt>
    <dgm:pt modelId="{892203ED-93CE-46D8-9288-0A00D7E9A3B4}" type="parTrans" cxnId="{145697A9-9A96-4927-AEFD-F839618556F3}">
      <dgm:prSet/>
      <dgm:spPr/>
      <dgm:t>
        <a:bodyPr/>
        <a:lstStyle/>
        <a:p>
          <a:endParaRPr lang="es-ES"/>
        </a:p>
      </dgm:t>
    </dgm:pt>
    <dgm:pt modelId="{1AC6814A-E6DD-404C-9026-66C515D438CF}" type="sibTrans" cxnId="{145697A9-9A96-4927-AEFD-F839618556F3}">
      <dgm:prSet/>
      <dgm:spPr/>
      <dgm:t>
        <a:bodyPr/>
        <a:lstStyle/>
        <a:p>
          <a:endParaRPr lang="es-ES"/>
        </a:p>
      </dgm:t>
    </dgm:pt>
    <dgm:pt modelId="{F75DB946-038A-44EA-9AB7-2AFEE6F54D00}">
      <dgm:prSet/>
      <dgm:spPr/>
      <dgm:t>
        <a:bodyPr/>
        <a:lstStyle/>
        <a:p>
          <a:r>
            <a:rPr lang="es-ES" b="0" i="0" u="none"/>
            <a:t>Forros, parcas, blusones</a:t>
          </a:r>
          <a:endParaRPr lang="es-ES"/>
        </a:p>
      </dgm:t>
    </dgm:pt>
    <dgm:pt modelId="{10EB4F88-31D8-4BCB-A262-DEFFC5EBDC82}" type="parTrans" cxnId="{3D8044DB-31A5-41EE-ABF2-868EA37A53C2}">
      <dgm:prSet/>
      <dgm:spPr/>
      <dgm:t>
        <a:bodyPr/>
        <a:lstStyle/>
        <a:p>
          <a:endParaRPr lang="es-ES"/>
        </a:p>
      </dgm:t>
    </dgm:pt>
    <dgm:pt modelId="{C6C91E38-08BF-46BC-9098-3540F4D6D6F9}" type="sibTrans" cxnId="{3D8044DB-31A5-41EE-ABF2-868EA37A53C2}">
      <dgm:prSet/>
      <dgm:spPr/>
      <dgm:t>
        <a:bodyPr/>
        <a:lstStyle/>
        <a:p>
          <a:endParaRPr lang="es-ES"/>
        </a:p>
      </dgm:t>
    </dgm:pt>
    <dgm:pt modelId="{E68711E6-6D10-4557-B90C-0348FB234E18}">
      <dgm:prSet/>
      <dgm:spPr/>
      <dgm:t>
        <a:bodyPr/>
        <a:lstStyle/>
        <a:p>
          <a:r>
            <a:rPr lang="es-ES" b="0" i="0" u="none"/>
            <a:t>Pirotecnia</a:t>
          </a:r>
          <a:endParaRPr lang="es-ES"/>
        </a:p>
      </dgm:t>
    </dgm:pt>
    <dgm:pt modelId="{8D13DBA4-70EF-4CDF-B440-38806785EFCE}" type="parTrans" cxnId="{208651F9-5BC4-4304-8366-D03611D65DE1}">
      <dgm:prSet/>
      <dgm:spPr/>
      <dgm:t>
        <a:bodyPr/>
        <a:lstStyle/>
        <a:p>
          <a:endParaRPr lang="es-ES"/>
        </a:p>
      </dgm:t>
    </dgm:pt>
    <dgm:pt modelId="{34A6AF1F-85BF-46D5-8792-B677C51C605E}" type="sibTrans" cxnId="{208651F9-5BC4-4304-8366-D03611D65DE1}">
      <dgm:prSet/>
      <dgm:spPr/>
      <dgm:t>
        <a:bodyPr/>
        <a:lstStyle/>
        <a:p>
          <a:endParaRPr lang="es-ES"/>
        </a:p>
      </dgm:t>
    </dgm:pt>
    <dgm:pt modelId="{A18971B8-AABD-4F1D-90A0-2FF8924E9474}">
      <dgm:prSet/>
      <dgm:spPr/>
      <dgm:t>
        <a:bodyPr/>
        <a:lstStyle/>
        <a:p>
          <a:r>
            <a:rPr lang="es-ES" b="0" i="0" u="none"/>
            <a:t>Tintorería</a:t>
          </a:r>
          <a:endParaRPr lang="es-ES"/>
        </a:p>
      </dgm:t>
    </dgm:pt>
    <dgm:pt modelId="{157EA29B-820D-42B0-AA05-CED5F7B79C6D}" type="parTrans" cxnId="{7C16FFCC-C0A7-41B8-8D31-A1A71938687F}">
      <dgm:prSet/>
      <dgm:spPr/>
      <dgm:t>
        <a:bodyPr/>
        <a:lstStyle/>
        <a:p>
          <a:endParaRPr lang="es-ES"/>
        </a:p>
      </dgm:t>
    </dgm:pt>
    <dgm:pt modelId="{4F43FDA1-A71A-4BF1-BDB5-218242FEC90E}" type="sibTrans" cxnId="{7C16FFCC-C0A7-41B8-8D31-A1A71938687F}">
      <dgm:prSet/>
      <dgm:spPr/>
      <dgm:t>
        <a:bodyPr/>
        <a:lstStyle/>
        <a:p>
          <a:endParaRPr lang="es-ES"/>
        </a:p>
      </dgm:t>
    </dgm:pt>
    <dgm:pt modelId="{C92C0F60-496D-4F7D-88B8-3D19F0D715B3}">
      <dgm:prSet/>
      <dgm:spPr/>
      <dgm:t>
        <a:bodyPr/>
        <a:lstStyle/>
        <a:p>
          <a:r>
            <a:rPr lang="es-ES" b="0" i="0" u="none"/>
            <a:t>Disfraces</a:t>
          </a:r>
          <a:endParaRPr lang="es-ES"/>
        </a:p>
      </dgm:t>
    </dgm:pt>
    <dgm:pt modelId="{222AE991-6BCD-4162-B1D1-46AB5CE6DC52}" type="parTrans" cxnId="{EC93017F-A1C7-4338-AB4C-7C466FB40D70}">
      <dgm:prSet/>
      <dgm:spPr/>
      <dgm:t>
        <a:bodyPr/>
        <a:lstStyle/>
        <a:p>
          <a:endParaRPr lang="es-ES"/>
        </a:p>
      </dgm:t>
    </dgm:pt>
    <dgm:pt modelId="{98C7056E-7F2B-468D-B24A-E4FF1AB5B959}" type="sibTrans" cxnId="{EC93017F-A1C7-4338-AB4C-7C466FB40D70}">
      <dgm:prSet/>
      <dgm:spPr/>
      <dgm:t>
        <a:bodyPr/>
        <a:lstStyle/>
        <a:p>
          <a:endParaRPr lang="es-ES"/>
        </a:p>
      </dgm:t>
    </dgm:pt>
    <dgm:pt modelId="{2D68DF51-3ED6-4A6C-8363-16637321961C}">
      <dgm:prSet/>
      <dgm:spPr/>
      <dgm:t>
        <a:bodyPr/>
        <a:lstStyle/>
        <a:p>
          <a:r>
            <a:rPr lang="es-ES" b="0" i="0" u="none"/>
            <a:t>Transporte</a:t>
          </a:r>
          <a:endParaRPr lang="es-ES"/>
        </a:p>
      </dgm:t>
    </dgm:pt>
    <dgm:pt modelId="{556A7017-CCAB-4D86-ACED-69C13E4D242C}" type="parTrans" cxnId="{D4613A03-468E-4E4E-8C89-283484B4DF28}">
      <dgm:prSet/>
      <dgm:spPr/>
      <dgm:t>
        <a:bodyPr/>
        <a:lstStyle/>
        <a:p>
          <a:endParaRPr lang="es-ES"/>
        </a:p>
      </dgm:t>
    </dgm:pt>
    <dgm:pt modelId="{DEC48217-8147-45B9-8FB9-2D2B534A2951}" type="sibTrans" cxnId="{D4613A03-468E-4E4E-8C89-283484B4DF28}">
      <dgm:prSet/>
      <dgm:spPr/>
      <dgm:t>
        <a:bodyPr/>
        <a:lstStyle/>
        <a:p>
          <a:endParaRPr lang="es-ES"/>
        </a:p>
      </dgm:t>
    </dgm:pt>
    <dgm:pt modelId="{6207921F-A150-46CF-8329-0E5EFDC3A40A}">
      <dgm:prSet/>
      <dgm:spPr/>
      <dgm:t>
        <a:bodyPr/>
        <a:lstStyle/>
        <a:p>
          <a:r>
            <a:rPr lang="es-ES" b="0" i="0" u="none" err="1"/>
            <a:t>Merchandising</a:t>
          </a:r>
          <a:endParaRPr lang="es-ES"/>
        </a:p>
      </dgm:t>
    </dgm:pt>
    <dgm:pt modelId="{7AD4D61E-01DD-4162-860F-3F7A470B9538}" type="parTrans" cxnId="{1FBE0216-6541-40B7-9DDE-04A45272D033}">
      <dgm:prSet/>
      <dgm:spPr/>
      <dgm:t>
        <a:bodyPr/>
        <a:lstStyle/>
        <a:p>
          <a:endParaRPr lang="es-ES"/>
        </a:p>
      </dgm:t>
    </dgm:pt>
    <dgm:pt modelId="{EE9EDE5D-8CC5-4883-B4A1-D9D9605EFB38}" type="sibTrans" cxnId="{1FBE0216-6541-40B7-9DDE-04A45272D033}">
      <dgm:prSet/>
      <dgm:spPr/>
      <dgm:t>
        <a:bodyPr/>
        <a:lstStyle/>
        <a:p>
          <a:endParaRPr lang="es-ES"/>
        </a:p>
      </dgm:t>
    </dgm:pt>
    <dgm:pt modelId="{D8B74DC9-40DF-4F5A-8DAC-BE4814684243}">
      <dgm:prSet/>
      <dgm:spPr/>
      <dgm:t>
        <a:bodyPr/>
        <a:lstStyle/>
        <a:p>
          <a:r>
            <a:rPr lang="es-ES" b="0" i="0" u="none"/>
            <a:t>Ocio nocturno</a:t>
          </a:r>
          <a:endParaRPr lang="es-ES"/>
        </a:p>
      </dgm:t>
    </dgm:pt>
    <dgm:pt modelId="{BFE094EE-16A6-4D1F-99D2-FC08051D692B}" type="parTrans" cxnId="{A0B777C8-2C99-4112-B277-75CCC4014E27}">
      <dgm:prSet/>
      <dgm:spPr/>
      <dgm:t>
        <a:bodyPr/>
        <a:lstStyle/>
        <a:p>
          <a:endParaRPr lang="es-ES"/>
        </a:p>
      </dgm:t>
    </dgm:pt>
    <dgm:pt modelId="{89AAF114-DEE3-4D34-BABA-902B601C7BBE}" type="sibTrans" cxnId="{A0B777C8-2C99-4112-B277-75CCC4014E27}">
      <dgm:prSet/>
      <dgm:spPr/>
      <dgm:t>
        <a:bodyPr/>
        <a:lstStyle/>
        <a:p>
          <a:endParaRPr lang="es-ES"/>
        </a:p>
      </dgm:t>
    </dgm:pt>
    <dgm:pt modelId="{A37BB456-9FFD-4BA4-9FA3-67B613EF20FD}">
      <dgm:prSet/>
      <dgm:spPr/>
      <dgm:t>
        <a:bodyPr/>
        <a:lstStyle/>
        <a:p>
          <a:r>
            <a:rPr lang="es-ES"/>
            <a:t>Balcones</a:t>
          </a:r>
        </a:p>
      </dgm:t>
    </dgm:pt>
    <dgm:pt modelId="{CC70B570-7E65-4A64-9738-057F1A2571CA}" type="parTrans" cxnId="{AC6F4D4C-E3D5-4BE1-9539-CD2C00930AED}">
      <dgm:prSet/>
      <dgm:spPr/>
      <dgm:t>
        <a:bodyPr/>
        <a:lstStyle/>
        <a:p>
          <a:endParaRPr lang="es-ES"/>
        </a:p>
      </dgm:t>
    </dgm:pt>
    <dgm:pt modelId="{D8153645-E785-4631-8258-FFBFB59D01DF}" type="sibTrans" cxnId="{AC6F4D4C-E3D5-4BE1-9539-CD2C00930AED}">
      <dgm:prSet/>
      <dgm:spPr/>
      <dgm:t>
        <a:bodyPr/>
        <a:lstStyle/>
        <a:p>
          <a:endParaRPr lang="es-ES"/>
        </a:p>
      </dgm:t>
    </dgm:pt>
    <dgm:pt modelId="{76548FD7-A92A-4EF7-AE34-53D0743AEDFD}">
      <dgm:prSet/>
      <dgm:spPr/>
      <dgm:t>
        <a:bodyPr/>
        <a:lstStyle/>
        <a:p>
          <a:r>
            <a:rPr lang="es-ES" b="0" i="0" u="none"/>
            <a:t>Mercadillos</a:t>
          </a:r>
          <a:endParaRPr lang="es-ES"/>
        </a:p>
      </dgm:t>
    </dgm:pt>
    <dgm:pt modelId="{F677450B-F0BD-40D5-84B4-CD76C54A0103}" type="parTrans" cxnId="{5979335B-93CA-46BB-97EA-0ADAFC91FAEE}">
      <dgm:prSet/>
      <dgm:spPr/>
      <dgm:t>
        <a:bodyPr/>
        <a:lstStyle/>
        <a:p>
          <a:endParaRPr lang="es-ES"/>
        </a:p>
      </dgm:t>
    </dgm:pt>
    <dgm:pt modelId="{F4C5E2F8-6C80-4B4D-BEA2-BF84A513B6D4}" type="sibTrans" cxnId="{5979335B-93CA-46BB-97EA-0ADAFC91FAEE}">
      <dgm:prSet/>
      <dgm:spPr/>
      <dgm:t>
        <a:bodyPr/>
        <a:lstStyle/>
        <a:p>
          <a:endParaRPr lang="es-ES"/>
        </a:p>
      </dgm:t>
    </dgm:pt>
    <dgm:pt modelId="{2D89A2F8-3765-47C5-A85B-B87BF516750D}">
      <dgm:prSet/>
      <dgm:spPr/>
      <dgm:t>
        <a:bodyPr/>
        <a:lstStyle/>
        <a:p>
          <a:r>
            <a:rPr lang="es-ES"/>
            <a:t>Festejos taurinos</a:t>
          </a:r>
        </a:p>
      </dgm:t>
    </dgm:pt>
    <dgm:pt modelId="{9023E268-D168-421E-ABBF-7D433619E93D}" type="parTrans" cxnId="{859A20E8-A0D8-4F88-A2F5-3BD3DD36936D}">
      <dgm:prSet/>
      <dgm:spPr/>
      <dgm:t>
        <a:bodyPr/>
        <a:lstStyle/>
        <a:p>
          <a:endParaRPr lang="es-ES"/>
        </a:p>
      </dgm:t>
    </dgm:pt>
    <dgm:pt modelId="{18072174-F328-4A2C-9F33-EB2CA4D27FB0}" type="sibTrans" cxnId="{859A20E8-A0D8-4F88-A2F5-3BD3DD36936D}">
      <dgm:prSet/>
      <dgm:spPr/>
      <dgm:t>
        <a:bodyPr/>
        <a:lstStyle/>
        <a:p>
          <a:endParaRPr lang="es-ES"/>
        </a:p>
      </dgm:t>
    </dgm:pt>
    <dgm:pt modelId="{75F4A93C-FB2F-48F0-BDE4-B95D35D49A44}">
      <dgm:prSet/>
      <dgm:spPr/>
      <dgm:t>
        <a:bodyPr/>
        <a:lstStyle/>
        <a:p>
          <a:r>
            <a:rPr lang="es-ES" b="0" i="0" u="none"/>
            <a:t>Libros/ revistas falleras</a:t>
          </a:r>
          <a:endParaRPr lang="es-ES"/>
        </a:p>
      </dgm:t>
    </dgm:pt>
    <dgm:pt modelId="{5A6ADEC3-0A80-443D-93A8-A35582C191D7}" type="parTrans" cxnId="{1C635661-8907-4D93-B1A7-9E41104757B8}">
      <dgm:prSet/>
      <dgm:spPr/>
      <dgm:t>
        <a:bodyPr/>
        <a:lstStyle/>
        <a:p>
          <a:endParaRPr lang="es-ES"/>
        </a:p>
      </dgm:t>
    </dgm:pt>
    <dgm:pt modelId="{59EFD3C1-CD1C-4DD7-BF81-CEA70765B804}" type="sibTrans" cxnId="{1C635661-8907-4D93-B1A7-9E41104757B8}">
      <dgm:prSet/>
      <dgm:spPr/>
      <dgm:t>
        <a:bodyPr/>
        <a:lstStyle/>
        <a:p>
          <a:endParaRPr lang="es-ES"/>
        </a:p>
      </dgm:t>
    </dgm:pt>
    <dgm:pt modelId="{AF6C746D-F5B2-4E12-9BB9-BF3AEE949B5D}">
      <dgm:prSet/>
      <dgm:spPr/>
      <dgm:t>
        <a:bodyPr/>
        <a:lstStyle/>
        <a:p>
          <a:r>
            <a:rPr lang="es-ES" b="0" i="0" u="none"/>
            <a:t>Fotografía</a:t>
          </a:r>
          <a:endParaRPr lang="es-ES"/>
        </a:p>
      </dgm:t>
    </dgm:pt>
    <dgm:pt modelId="{FDA3D57E-E705-455F-A85D-5D6222ACDF53}" type="parTrans" cxnId="{C5B3CF3B-1408-43D8-B79D-0C47F373C8BA}">
      <dgm:prSet/>
      <dgm:spPr/>
      <dgm:t>
        <a:bodyPr/>
        <a:lstStyle/>
        <a:p>
          <a:endParaRPr lang="es-ES"/>
        </a:p>
      </dgm:t>
    </dgm:pt>
    <dgm:pt modelId="{470263FC-FEB3-485F-AC79-7938D2529EF1}" type="sibTrans" cxnId="{C5B3CF3B-1408-43D8-B79D-0C47F373C8BA}">
      <dgm:prSet/>
      <dgm:spPr/>
      <dgm:t>
        <a:bodyPr/>
        <a:lstStyle/>
        <a:p>
          <a:endParaRPr lang="es-ES"/>
        </a:p>
      </dgm:t>
    </dgm:pt>
    <dgm:pt modelId="{9988B06D-8C09-49A1-BB56-9B2417F7C122}">
      <dgm:prSet/>
      <dgm:spPr/>
      <dgm:t>
        <a:bodyPr/>
        <a:lstStyle/>
        <a:p>
          <a:r>
            <a:rPr lang="es-ES" b="0" i="0" u="none"/>
            <a:t>Flores</a:t>
          </a:r>
          <a:endParaRPr lang="es-ES"/>
        </a:p>
      </dgm:t>
    </dgm:pt>
    <dgm:pt modelId="{4E9BEFEF-66F7-4ECC-9EA7-DBD4C476207D}" type="parTrans" cxnId="{F016D77E-C171-4DDC-9991-93A43964BF3C}">
      <dgm:prSet/>
      <dgm:spPr/>
      <dgm:t>
        <a:bodyPr/>
        <a:lstStyle/>
        <a:p>
          <a:endParaRPr lang="es-ES"/>
        </a:p>
      </dgm:t>
    </dgm:pt>
    <dgm:pt modelId="{15662DFE-ECCA-44D2-A8D6-6F4DAE0E0AB2}" type="sibTrans" cxnId="{F016D77E-C171-4DDC-9991-93A43964BF3C}">
      <dgm:prSet/>
      <dgm:spPr/>
      <dgm:t>
        <a:bodyPr/>
        <a:lstStyle/>
        <a:p>
          <a:endParaRPr lang="es-ES"/>
        </a:p>
      </dgm:t>
    </dgm:pt>
    <dgm:pt modelId="{8660A132-CF5D-4D81-B40D-8E391EE6B59E}">
      <dgm:prSet/>
      <dgm:spPr/>
      <dgm:t>
        <a:bodyPr/>
        <a:lstStyle/>
        <a:p>
          <a:r>
            <a:rPr lang="es-ES"/>
            <a:t>Otros</a:t>
          </a:r>
        </a:p>
      </dgm:t>
    </dgm:pt>
    <dgm:pt modelId="{C47BE4B4-86B5-4839-8212-7FF98BCAEA80}" type="parTrans" cxnId="{A6C0CE56-34C2-46D9-9A6F-6392CC9C10E0}">
      <dgm:prSet/>
      <dgm:spPr/>
      <dgm:t>
        <a:bodyPr/>
        <a:lstStyle/>
        <a:p>
          <a:endParaRPr lang="es-ES"/>
        </a:p>
      </dgm:t>
    </dgm:pt>
    <dgm:pt modelId="{132B997A-84D6-4909-A110-AF264D2A065E}" type="sibTrans" cxnId="{A6C0CE56-34C2-46D9-9A6F-6392CC9C10E0}">
      <dgm:prSet/>
      <dgm:spPr/>
      <dgm:t>
        <a:bodyPr/>
        <a:lstStyle/>
        <a:p>
          <a:endParaRPr lang="es-ES"/>
        </a:p>
      </dgm:t>
    </dgm:pt>
    <dgm:pt modelId="{93C07EE7-579C-462A-9E8B-150600B51F85}" type="pres">
      <dgm:prSet presAssocID="{2E053B7A-0466-4192-A1AF-300238AF4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D9269D-0817-48C5-A321-BC3C71662BD4}" type="pres">
      <dgm:prSet presAssocID="{C48286E7-B23A-4290-9ED8-5FC276DC06D8}" presName="parentText" presStyleLbl="node1" presStyleIdx="0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55617C-E83A-494F-9214-37BDD777B8F3}" type="pres">
      <dgm:prSet presAssocID="{F4752EE0-54DA-4C71-96F7-E8CA106355BE}" presName="spacer" presStyleCnt="0"/>
      <dgm:spPr/>
    </dgm:pt>
    <dgm:pt modelId="{9BFB52F3-B674-4504-85AF-359E2BC3F38E}" type="pres">
      <dgm:prSet presAssocID="{FDE3E7A3-3635-4F1E-91F3-D09526F1688B}" presName="parentText" presStyleLbl="node1" presStyleIdx="1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EA24B-BFD2-4DC0-84B0-36CBAF1036E7}" type="pres">
      <dgm:prSet presAssocID="{26211B6D-ABCC-4394-A77D-AA6E0D9D703C}" presName="spacer" presStyleCnt="0"/>
      <dgm:spPr/>
    </dgm:pt>
    <dgm:pt modelId="{9F7000CD-D8C6-48F9-B747-6518B5DEEA9A}" type="pres">
      <dgm:prSet presAssocID="{0E9F574F-7AEB-45E0-8EC5-585A627757D8}" presName="parentText" presStyleLbl="node1" presStyleIdx="2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3947A-D838-4CB1-8ABC-71FCD4D548B9}" type="pres">
      <dgm:prSet presAssocID="{4E439775-0D73-4E86-B924-A184EB4E26D1}" presName="spacer" presStyleCnt="0"/>
      <dgm:spPr/>
    </dgm:pt>
    <dgm:pt modelId="{7E456327-7EED-4B2C-823C-5F02DDB2FC5C}" type="pres">
      <dgm:prSet presAssocID="{8B275C39-BFEE-4ACD-8644-F1F5FD67BA9B}" presName="parentText" presStyleLbl="node1" presStyleIdx="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DEAB07-F89D-4967-83D1-1120C9EFA5DF}" type="pres">
      <dgm:prSet presAssocID="{2FF6F87A-D2AD-46DB-AF50-BCF02EB5A646}" presName="spacer" presStyleCnt="0"/>
      <dgm:spPr/>
    </dgm:pt>
    <dgm:pt modelId="{D7E3EA8B-9B73-4247-9129-7E125B8C6E9A}" type="pres">
      <dgm:prSet presAssocID="{45B16AF2-0651-4445-9FF3-2FF1690F9605}" presName="parentText" presStyleLbl="node1" presStyleIdx="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B47400-FC68-40BC-B77C-DE9751C67BFE}" type="pres">
      <dgm:prSet presAssocID="{1AC6814A-E6DD-404C-9026-66C515D438CF}" presName="spacer" presStyleCnt="0"/>
      <dgm:spPr/>
    </dgm:pt>
    <dgm:pt modelId="{74B9D717-F6DF-4963-AB6E-9E4E8201ADBB}" type="pres">
      <dgm:prSet presAssocID="{F75DB946-038A-44EA-9AB7-2AFEE6F54D00}" presName="parentText" presStyleLbl="node1" presStyleIdx="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16B93-C905-4BB8-909D-9262E65217F8}" type="pres">
      <dgm:prSet presAssocID="{C6C91E38-08BF-46BC-9098-3540F4D6D6F9}" presName="spacer" presStyleCnt="0"/>
      <dgm:spPr/>
    </dgm:pt>
    <dgm:pt modelId="{BC4595EB-888C-41AD-B425-5C39D6715934}" type="pres">
      <dgm:prSet presAssocID="{E68711E6-6D10-4557-B90C-0348FB234E18}" presName="parentText" presStyleLbl="node1" presStyleIdx="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CF626D-83DA-46A6-A016-5390C7C6CFBD}" type="pres">
      <dgm:prSet presAssocID="{34A6AF1F-85BF-46D5-8792-B677C51C605E}" presName="spacer" presStyleCnt="0"/>
      <dgm:spPr/>
    </dgm:pt>
    <dgm:pt modelId="{9EA05020-BEA0-4F17-BAB7-4FE2216D601C}" type="pres">
      <dgm:prSet presAssocID="{A18971B8-AABD-4F1D-90A0-2FF8924E9474}" presName="parentText" presStyleLbl="node1" presStyleIdx="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CBF8AD-72A9-45DD-97C5-BA9209A9FA6D}" type="pres">
      <dgm:prSet presAssocID="{4F43FDA1-A71A-4BF1-BDB5-218242FEC90E}" presName="spacer" presStyleCnt="0"/>
      <dgm:spPr/>
    </dgm:pt>
    <dgm:pt modelId="{C64C0EB3-02BB-44BE-8462-67ECCE7FDF13}" type="pres">
      <dgm:prSet presAssocID="{C92C0F60-496D-4F7D-88B8-3D19F0D715B3}" presName="parentText" presStyleLbl="node1" presStyleIdx="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1872ED-B035-4EC6-BBDC-617950975CBA}" type="pres">
      <dgm:prSet presAssocID="{98C7056E-7F2B-468D-B24A-E4FF1AB5B959}" presName="spacer" presStyleCnt="0"/>
      <dgm:spPr/>
    </dgm:pt>
    <dgm:pt modelId="{63B6364F-4DF1-424D-8865-371A878414D6}" type="pres">
      <dgm:prSet presAssocID="{2D68DF51-3ED6-4A6C-8363-16637321961C}" presName="parentText" presStyleLbl="node1" presStyleIdx="9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15361-4B77-4F47-A276-AEE25A270678}" type="pres">
      <dgm:prSet presAssocID="{DEC48217-8147-45B9-8FB9-2D2B534A2951}" presName="spacer" presStyleCnt="0"/>
      <dgm:spPr/>
    </dgm:pt>
    <dgm:pt modelId="{1CB4EB62-2542-49C3-914C-12462B300880}" type="pres">
      <dgm:prSet presAssocID="{6207921F-A150-46CF-8329-0E5EFDC3A40A}" presName="parentText" presStyleLbl="node1" presStyleIdx="10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5C9FAA-988C-42D4-B660-7DF47492ED5F}" type="pres">
      <dgm:prSet presAssocID="{EE9EDE5D-8CC5-4883-B4A1-D9D9605EFB38}" presName="spacer" presStyleCnt="0"/>
      <dgm:spPr/>
    </dgm:pt>
    <dgm:pt modelId="{F04E0816-060D-4767-818C-7C3845EC6AE7}" type="pres">
      <dgm:prSet presAssocID="{D8B74DC9-40DF-4F5A-8DAC-BE4814684243}" presName="parentText" presStyleLbl="node1" presStyleIdx="11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DA692D-0572-4333-A864-EE6C556C04E5}" type="pres">
      <dgm:prSet presAssocID="{89AAF114-DEE3-4D34-BABA-902B601C7BBE}" presName="spacer" presStyleCnt="0"/>
      <dgm:spPr/>
    </dgm:pt>
    <dgm:pt modelId="{771547AD-4B04-4FB7-8673-56DCFCB9AE1F}" type="pres">
      <dgm:prSet presAssocID="{A37BB456-9FFD-4BA4-9FA3-67B613EF20FD}" presName="parentText" presStyleLbl="node1" presStyleIdx="12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723B-C35F-4BD7-9672-B5EDAD35F05C}" type="pres">
      <dgm:prSet presAssocID="{D8153645-E785-4631-8258-FFBFB59D01DF}" presName="spacer" presStyleCnt="0"/>
      <dgm:spPr/>
    </dgm:pt>
    <dgm:pt modelId="{5B55EF7D-095D-4E16-B3AA-E90B692F04C0}" type="pres">
      <dgm:prSet presAssocID="{76548FD7-A92A-4EF7-AE34-53D0743AEDFD}" presName="parentText" presStyleLbl="node1" presStyleIdx="1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2B327E-C5B7-49D6-AFAA-C9E06523EF1F}" type="pres">
      <dgm:prSet presAssocID="{F4C5E2F8-6C80-4B4D-BEA2-BF84A513B6D4}" presName="spacer" presStyleCnt="0"/>
      <dgm:spPr/>
    </dgm:pt>
    <dgm:pt modelId="{2A448ED0-A65C-4F21-BA25-7CF70A4805C3}" type="pres">
      <dgm:prSet presAssocID="{2D89A2F8-3765-47C5-A85B-B87BF516750D}" presName="parentText" presStyleLbl="node1" presStyleIdx="1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64776B-36F0-4680-A28F-4C643BC0078B}" type="pres">
      <dgm:prSet presAssocID="{18072174-F328-4A2C-9F33-EB2CA4D27FB0}" presName="spacer" presStyleCnt="0"/>
      <dgm:spPr/>
    </dgm:pt>
    <dgm:pt modelId="{E0A74990-1A91-4392-B5E3-EC2F817FF1CE}" type="pres">
      <dgm:prSet presAssocID="{75F4A93C-FB2F-48F0-BDE4-B95D35D49A44}" presName="parentText" presStyleLbl="node1" presStyleIdx="1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6FB9A-891F-4D24-AC96-B3C6C0D04591}" type="pres">
      <dgm:prSet presAssocID="{59EFD3C1-CD1C-4DD7-BF81-CEA70765B804}" presName="spacer" presStyleCnt="0"/>
      <dgm:spPr/>
    </dgm:pt>
    <dgm:pt modelId="{1BCC3067-F9AB-4930-8168-3892ED11712D}" type="pres">
      <dgm:prSet presAssocID="{AF6C746D-F5B2-4E12-9BB9-BF3AEE949B5D}" presName="parentText" presStyleLbl="node1" presStyleIdx="1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69799F-9396-46BA-B414-026B5B9F3D22}" type="pres">
      <dgm:prSet presAssocID="{470263FC-FEB3-485F-AC79-7938D2529EF1}" presName="spacer" presStyleCnt="0"/>
      <dgm:spPr/>
    </dgm:pt>
    <dgm:pt modelId="{99D864FB-A497-4E3F-90CC-DAEB632F3375}" type="pres">
      <dgm:prSet presAssocID="{9988B06D-8C09-49A1-BB56-9B2417F7C122}" presName="parentText" presStyleLbl="node1" presStyleIdx="1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A15D9D-CA8F-487C-B4C2-283F2EB3A089}" type="pres">
      <dgm:prSet presAssocID="{15662DFE-ECCA-44D2-A8D6-6F4DAE0E0AB2}" presName="spacer" presStyleCnt="0"/>
      <dgm:spPr/>
    </dgm:pt>
    <dgm:pt modelId="{D556B407-380D-4B1B-95F9-BE639CC21E5C}" type="pres">
      <dgm:prSet presAssocID="{8660A132-CF5D-4D81-B40D-8E391EE6B59E}" presName="parentText" presStyleLbl="node1" presStyleIdx="1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B93F16-B87A-4CC6-8608-7544FECD7361}" type="presOf" srcId="{2E053B7A-0466-4192-A1AF-300238AF4CBB}" destId="{93C07EE7-579C-462A-9E8B-150600B51F85}" srcOrd="0" destOrd="0" presId="urn:microsoft.com/office/officeart/2005/8/layout/vList2"/>
    <dgm:cxn modelId="{3D8044DB-31A5-41EE-ABF2-868EA37A53C2}" srcId="{2E053B7A-0466-4192-A1AF-300238AF4CBB}" destId="{F75DB946-038A-44EA-9AB7-2AFEE6F54D00}" srcOrd="5" destOrd="0" parTransId="{10EB4F88-31D8-4BCB-A262-DEFFC5EBDC82}" sibTransId="{C6C91E38-08BF-46BC-9098-3540F4D6D6F9}"/>
    <dgm:cxn modelId="{1DB2C231-E0BD-40DC-A9F0-A9AA41B47DA3}" type="presOf" srcId="{FDE3E7A3-3635-4F1E-91F3-D09526F1688B}" destId="{9BFB52F3-B674-4504-85AF-359E2BC3F38E}" srcOrd="0" destOrd="0" presId="urn:microsoft.com/office/officeart/2005/8/layout/vList2"/>
    <dgm:cxn modelId="{EC93017F-A1C7-4338-AB4C-7C466FB40D70}" srcId="{2E053B7A-0466-4192-A1AF-300238AF4CBB}" destId="{C92C0F60-496D-4F7D-88B8-3D19F0D715B3}" srcOrd="8" destOrd="0" parTransId="{222AE991-6BCD-4162-B1D1-46AB5CE6DC52}" sibTransId="{98C7056E-7F2B-468D-B24A-E4FF1AB5B959}"/>
    <dgm:cxn modelId="{1FBE0216-6541-40B7-9DDE-04A45272D033}" srcId="{2E053B7A-0466-4192-A1AF-300238AF4CBB}" destId="{6207921F-A150-46CF-8329-0E5EFDC3A40A}" srcOrd="10" destOrd="0" parTransId="{7AD4D61E-01DD-4162-860F-3F7A470B9538}" sibTransId="{EE9EDE5D-8CC5-4883-B4A1-D9D9605EFB38}"/>
    <dgm:cxn modelId="{38B6B03A-86A9-4849-9260-78F413676ECA}" type="presOf" srcId="{C48286E7-B23A-4290-9ED8-5FC276DC06D8}" destId="{DBD9269D-0817-48C5-A321-BC3C71662BD4}" srcOrd="0" destOrd="0" presId="urn:microsoft.com/office/officeart/2005/8/layout/vList2"/>
    <dgm:cxn modelId="{D4613A03-468E-4E4E-8C89-283484B4DF28}" srcId="{2E053B7A-0466-4192-A1AF-300238AF4CBB}" destId="{2D68DF51-3ED6-4A6C-8363-16637321961C}" srcOrd="9" destOrd="0" parTransId="{556A7017-CCAB-4D86-ACED-69C13E4D242C}" sibTransId="{DEC48217-8147-45B9-8FB9-2D2B534A2951}"/>
    <dgm:cxn modelId="{5089D868-3127-4E3C-A01E-FBE9CF4B1DEE}" type="presOf" srcId="{8B275C39-BFEE-4ACD-8644-F1F5FD67BA9B}" destId="{7E456327-7EED-4B2C-823C-5F02DDB2FC5C}" srcOrd="0" destOrd="0" presId="urn:microsoft.com/office/officeart/2005/8/layout/vList2"/>
    <dgm:cxn modelId="{A6C0CE56-34C2-46D9-9A6F-6392CC9C10E0}" srcId="{2E053B7A-0466-4192-A1AF-300238AF4CBB}" destId="{8660A132-CF5D-4D81-B40D-8E391EE6B59E}" srcOrd="18" destOrd="0" parTransId="{C47BE4B4-86B5-4839-8212-7FF98BCAEA80}" sibTransId="{132B997A-84D6-4909-A110-AF264D2A065E}"/>
    <dgm:cxn modelId="{859A20E8-A0D8-4F88-A2F5-3BD3DD36936D}" srcId="{2E053B7A-0466-4192-A1AF-300238AF4CBB}" destId="{2D89A2F8-3765-47C5-A85B-B87BF516750D}" srcOrd="14" destOrd="0" parTransId="{9023E268-D168-421E-ABBF-7D433619E93D}" sibTransId="{18072174-F328-4A2C-9F33-EB2CA4D27FB0}"/>
    <dgm:cxn modelId="{05736F51-28F8-4704-9523-5DF3B69E32B7}" srcId="{2E053B7A-0466-4192-A1AF-300238AF4CBB}" destId="{C48286E7-B23A-4290-9ED8-5FC276DC06D8}" srcOrd="0" destOrd="0" parTransId="{5DA67304-24F9-43BD-89BC-24F188090D4F}" sibTransId="{F4752EE0-54DA-4C71-96F7-E8CA106355BE}"/>
    <dgm:cxn modelId="{5979335B-93CA-46BB-97EA-0ADAFC91FAEE}" srcId="{2E053B7A-0466-4192-A1AF-300238AF4CBB}" destId="{76548FD7-A92A-4EF7-AE34-53D0743AEDFD}" srcOrd="13" destOrd="0" parTransId="{F677450B-F0BD-40D5-84B4-CD76C54A0103}" sibTransId="{F4C5E2F8-6C80-4B4D-BEA2-BF84A513B6D4}"/>
    <dgm:cxn modelId="{1C635661-8907-4D93-B1A7-9E41104757B8}" srcId="{2E053B7A-0466-4192-A1AF-300238AF4CBB}" destId="{75F4A93C-FB2F-48F0-BDE4-B95D35D49A44}" srcOrd="15" destOrd="0" parTransId="{5A6ADEC3-0A80-443D-93A8-A35582C191D7}" sibTransId="{59EFD3C1-CD1C-4DD7-BF81-CEA70765B804}"/>
    <dgm:cxn modelId="{A0B777C8-2C99-4112-B277-75CCC4014E27}" srcId="{2E053B7A-0466-4192-A1AF-300238AF4CBB}" destId="{D8B74DC9-40DF-4F5A-8DAC-BE4814684243}" srcOrd="11" destOrd="0" parTransId="{BFE094EE-16A6-4D1F-99D2-FC08051D692B}" sibTransId="{89AAF114-DEE3-4D34-BABA-902B601C7BBE}"/>
    <dgm:cxn modelId="{5E9C861E-D550-433F-A118-943B48EF8658}" type="presOf" srcId="{A18971B8-AABD-4F1D-90A0-2FF8924E9474}" destId="{9EA05020-BEA0-4F17-BAB7-4FE2216D601C}" srcOrd="0" destOrd="0" presId="urn:microsoft.com/office/officeart/2005/8/layout/vList2"/>
    <dgm:cxn modelId="{7D192661-A8B7-4BED-9915-EE1AC3994E09}" type="presOf" srcId="{D8B74DC9-40DF-4F5A-8DAC-BE4814684243}" destId="{F04E0816-060D-4767-818C-7C3845EC6AE7}" srcOrd="0" destOrd="0" presId="urn:microsoft.com/office/officeart/2005/8/layout/vList2"/>
    <dgm:cxn modelId="{416DF2B7-E1AE-4200-93B3-D0FB64145828}" type="presOf" srcId="{AF6C746D-F5B2-4E12-9BB9-BF3AEE949B5D}" destId="{1BCC3067-F9AB-4930-8168-3892ED11712D}" srcOrd="0" destOrd="0" presId="urn:microsoft.com/office/officeart/2005/8/layout/vList2"/>
    <dgm:cxn modelId="{208651F9-5BC4-4304-8366-D03611D65DE1}" srcId="{2E053B7A-0466-4192-A1AF-300238AF4CBB}" destId="{E68711E6-6D10-4557-B90C-0348FB234E18}" srcOrd="6" destOrd="0" parTransId="{8D13DBA4-70EF-4CDF-B440-38806785EFCE}" sibTransId="{34A6AF1F-85BF-46D5-8792-B677C51C605E}"/>
    <dgm:cxn modelId="{278FD3DE-BA13-4F74-92DE-CFC2950F485A}" srcId="{2E053B7A-0466-4192-A1AF-300238AF4CBB}" destId="{FDE3E7A3-3635-4F1E-91F3-D09526F1688B}" srcOrd="1" destOrd="0" parTransId="{A9F9DBE6-73B2-4CCD-AF21-95BAFBDF6220}" sibTransId="{26211B6D-ABCC-4394-A77D-AA6E0D9D703C}"/>
    <dgm:cxn modelId="{6C58F305-1C94-400E-A41B-AB41F879B00F}" type="presOf" srcId="{45B16AF2-0651-4445-9FF3-2FF1690F9605}" destId="{D7E3EA8B-9B73-4247-9129-7E125B8C6E9A}" srcOrd="0" destOrd="0" presId="urn:microsoft.com/office/officeart/2005/8/layout/vList2"/>
    <dgm:cxn modelId="{AC6F4D4C-E3D5-4BE1-9539-CD2C00930AED}" srcId="{2E053B7A-0466-4192-A1AF-300238AF4CBB}" destId="{A37BB456-9FFD-4BA4-9FA3-67B613EF20FD}" srcOrd="12" destOrd="0" parTransId="{CC70B570-7E65-4A64-9738-057F1A2571CA}" sibTransId="{D8153645-E785-4631-8258-FFBFB59D01DF}"/>
    <dgm:cxn modelId="{43607968-485F-46F4-A2B1-76AC18397617}" type="presOf" srcId="{2D89A2F8-3765-47C5-A85B-B87BF516750D}" destId="{2A448ED0-A65C-4F21-BA25-7CF70A4805C3}" srcOrd="0" destOrd="0" presId="urn:microsoft.com/office/officeart/2005/8/layout/vList2"/>
    <dgm:cxn modelId="{7DF82870-CFC0-4BF2-A05F-46E301C566D8}" type="presOf" srcId="{6207921F-A150-46CF-8329-0E5EFDC3A40A}" destId="{1CB4EB62-2542-49C3-914C-12462B300880}" srcOrd="0" destOrd="0" presId="urn:microsoft.com/office/officeart/2005/8/layout/vList2"/>
    <dgm:cxn modelId="{7C16FFCC-C0A7-41B8-8D31-A1A71938687F}" srcId="{2E053B7A-0466-4192-A1AF-300238AF4CBB}" destId="{A18971B8-AABD-4F1D-90A0-2FF8924E9474}" srcOrd="7" destOrd="0" parTransId="{157EA29B-820D-42B0-AA05-CED5F7B79C6D}" sibTransId="{4F43FDA1-A71A-4BF1-BDB5-218242FEC90E}"/>
    <dgm:cxn modelId="{5CAB0128-757C-4E80-81F5-EB8A03727295}" type="presOf" srcId="{75F4A93C-FB2F-48F0-BDE4-B95D35D49A44}" destId="{E0A74990-1A91-4392-B5E3-EC2F817FF1CE}" srcOrd="0" destOrd="0" presId="urn:microsoft.com/office/officeart/2005/8/layout/vList2"/>
    <dgm:cxn modelId="{B283E7EC-8DA3-4047-A942-56DFCDD9B75B}" type="presOf" srcId="{2D68DF51-3ED6-4A6C-8363-16637321961C}" destId="{63B6364F-4DF1-424D-8865-371A878414D6}" srcOrd="0" destOrd="0" presId="urn:microsoft.com/office/officeart/2005/8/layout/vList2"/>
    <dgm:cxn modelId="{B7DD45D7-E07D-4EAB-BAE1-37F31EC50ABE}" type="presOf" srcId="{C92C0F60-496D-4F7D-88B8-3D19F0D715B3}" destId="{C64C0EB3-02BB-44BE-8462-67ECCE7FDF13}" srcOrd="0" destOrd="0" presId="urn:microsoft.com/office/officeart/2005/8/layout/vList2"/>
    <dgm:cxn modelId="{0947FA30-BA04-4D4F-AF6E-B637ECB4C79D}" type="presOf" srcId="{0E9F574F-7AEB-45E0-8EC5-585A627757D8}" destId="{9F7000CD-D8C6-48F9-B747-6518B5DEEA9A}" srcOrd="0" destOrd="0" presId="urn:microsoft.com/office/officeart/2005/8/layout/vList2"/>
    <dgm:cxn modelId="{DDE55DE2-B181-4540-B9B0-EFCF3C700FAE}" type="presOf" srcId="{8660A132-CF5D-4D81-B40D-8E391EE6B59E}" destId="{D556B407-380D-4B1B-95F9-BE639CC21E5C}" srcOrd="0" destOrd="0" presId="urn:microsoft.com/office/officeart/2005/8/layout/vList2"/>
    <dgm:cxn modelId="{0F69431F-AB49-4BB4-871B-EA862C60640C}" srcId="{2E053B7A-0466-4192-A1AF-300238AF4CBB}" destId="{0E9F574F-7AEB-45E0-8EC5-585A627757D8}" srcOrd="2" destOrd="0" parTransId="{086433BC-9697-4AC2-BAB3-4A6040EEDE7A}" sibTransId="{4E439775-0D73-4E86-B924-A184EB4E26D1}"/>
    <dgm:cxn modelId="{C5B3CF3B-1408-43D8-B79D-0C47F373C8BA}" srcId="{2E053B7A-0466-4192-A1AF-300238AF4CBB}" destId="{AF6C746D-F5B2-4E12-9BB9-BF3AEE949B5D}" srcOrd="16" destOrd="0" parTransId="{FDA3D57E-E705-455F-A85D-5D6222ACDF53}" sibTransId="{470263FC-FEB3-485F-AC79-7938D2529EF1}"/>
    <dgm:cxn modelId="{206BEB97-C21D-486F-9067-A6C1EC22F779}" type="presOf" srcId="{E68711E6-6D10-4557-B90C-0348FB234E18}" destId="{BC4595EB-888C-41AD-B425-5C39D6715934}" srcOrd="0" destOrd="0" presId="urn:microsoft.com/office/officeart/2005/8/layout/vList2"/>
    <dgm:cxn modelId="{46F9E940-C049-4BA7-9C7B-817B2BBA65DE}" srcId="{2E053B7A-0466-4192-A1AF-300238AF4CBB}" destId="{8B275C39-BFEE-4ACD-8644-F1F5FD67BA9B}" srcOrd="3" destOrd="0" parTransId="{A34C99A5-DA61-435B-A73D-96C595DAC16E}" sibTransId="{2FF6F87A-D2AD-46DB-AF50-BCF02EB5A646}"/>
    <dgm:cxn modelId="{CC2065BD-102C-4951-8350-63CA52A7EE78}" type="presOf" srcId="{76548FD7-A92A-4EF7-AE34-53D0743AEDFD}" destId="{5B55EF7D-095D-4E16-B3AA-E90B692F04C0}" srcOrd="0" destOrd="0" presId="urn:microsoft.com/office/officeart/2005/8/layout/vList2"/>
    <dgm:cxn modelId="{145697A9-9A96-4927-AEFD-F839618556F3}" srcId="{2E053B7A-0466-4192-A1AF-300238AF4CBB}" destId="{45B16AF2-0651-4445-9FF3-2FF1690F9605}" srcOrd="4" destOrd="0" parTransId="{892203ED-93CE-46D8-9288-0A00D7E9A3B4}" sibTransId="{1AC6814A-E6DD-404C-9026-66C515D438CF}"/>
    <dgm:cxn modelId="{F9EFC719-4B7E-4520-9767-A3A05B62DD27}" type="presOf" srcId="{A37BB456-9FFD-4BA4-9FA3-67B613EF20FD}" destId="{771547AD-4B04-4FB7-8673-56DCFCB9AE1F}" srcOrd="0" destOrd="0" presId="urn:microsoft.com/office/officeart/2005/8/layout/vList2"/>
    <dgm:cxn modelId="{FE14FD2E-56AB-4255-B552-0E2D9775DC0B}" type="presOf" srcId="{9988B06D-8C09-49A1-BB56-9B2417F7C122}" destId="{99D864FB-A497-4E3F-90CC-DAEB632F3375}" srcOrd="0" destOrd="0" presId="urn:microsoft.com/office/officeart/2005/8/layout/vList2"/>
    <dgm:cxn modelId="{88F581F7-B13E-48C3-AC2B-CC11EE0C7DC2}" type="presOf" srcId="{F75DB946-038A-44EA-9AB7-2AFEE6F54D00}" destId="{74B9D717-F6DF-4963-AB6E-9E4E8201ADBB}" srcOrd="0" destOrd="0" presId="urn:microsoft.com/office/officeart/2005/8/layout/vList2"/>
    <dgm:cxn modelId="{F016D77E-C171-4DDC-9991-93A43964BF3C}" srcId="{2E053B7A-0466-4192-A1AF-300238AF4CBB}" destId="{9988B06D-8C09-49A1-BB56-9B2417F7C122}" srcOrd="17" destOrd="0" parTransId="{4E9BEFEF-66F7-4ECC-9EA7-DBD4C476207D}" sibTransId="{15662DFE-ECCA-44D2-A8D6-6F4DAE0E0AB2}"/>
    <dgm:cxn modelId="{07A0557D-2EEA-4483-80E7-2B75F06110A9}" type="presParOf" srcId="{93C07EE7-579C-462A-9E8B-150600B51F85}" destId="{DBD9269D-0817-48C5-A321-BC3C71662BD4}" srcOrd="0" destOrd="0" presId="urn:microsoft.com/office/officeart/2005/8/layout/vList2"/>
    <dgm:cxn modelId="{626AE2C7-B3DF-4096-B452-7DC512664EBF}" type="presParOf" srcId="{93C07EE7-579C-462A-9E8B-150600B51F85}" destId="{F955617C-E83A-494F-9214-37BDD777B8F3}" srcOrd="1" destOrd="0" presId="urn:microsoft.com/office/officeart/2005/8/layout/vList2"/>
    <dgm:cxn modelId="{59493818-87BE-4918-B76C-FD258547D4F6}" type="presParOf" srcId="{93C07EE7-579C-462A-9E8B-150600B51F85}" destId="{9BFB52F3-B674-4504-85AF-359E2BC3F38E}" srcOrd="2" destOrd="0" presId="urn:microsoft.com/office/officeart/2005/8/layout/vList2"/>
    <dgm:cxn modelId="{02D4563D-D07D-4813-B942-F56DEF2DE377}" type="presParOf" srcId="{93C07EE7-579C-462A-9E8B-150600B51F85}" destId="{774EA24B-BFD2-4DC0-84B0-36CBAF1036E7}" srcOrd="3" destOrd="0" presId="urn:microsoft.com/office/officeart/2005/8/layout/vList2"/>
    <dgm:cxn modelId="{9210C06B-B080-45A4-8CC2-41BD272F29F1}" type="presParOf" srcId="{93C07EE7-579C-462A-9E8B-150600B51F85}" destId="{9F7000CD-D8C6-48F9-B747-6518B5DEEA9A}" srcOrd="4" destOrd="0" presId="urn:microsoft.com/office/officeart/2005/8/layout/vList2"/>
    <dgm:cxn modelId="{DC4CACD9-555E-4FA4-8F89-517BBE30109A}" type="presParOf" srcId="{93C07EE7-579C-462A-9E8B-150600B51F85}" destId="{92D3947A-D838-4CB1-8ABC-71FCD4D548B9}" srcOrd="5" destOrd="0" presId="urn:microsoft.com/office/officeart/2005/8/layout/vList2"/>
    <dgm:cxn modelId="{BD9577D7-17AB-427D-A4E5-5660DF8C6C94}" type="presParOf" srcId="{93C07EE7-579C-462A-9E8B-150600B51F85}" destId="{7E456327-7EED-4B2C-823C-5F02DDB2FC5C}" srcOrd="6" destOrd="0" presId="urn:microsoft.com/office/officeart/2005/8/layout/vList2"/>
    <dgm:cxn modelId="{F23641CB-D523-4FFF-9B83-412AC587D71E}" type="presParOf" srcId="{93C07EE7-579C-462A-9E8B-150600B51F85}" destId="{A6DEAB07-F89D-4967-83D1-1120C9EFA5DF}" srcOrd="7" destOrd="0" presId="urn:microsoft.com/office/officeart/2005/8/layout/vList2"/>
    <dgm:cxn modelId="{69E6CEFC-EFEB-4F58-BD42-F0D88D87CCC1}" type="presParOf" srcId="{93C07EE7-579C-462A-9E8B-150600B51F85}" destId="{D7E3EA8B-9B73-4247-9129-7E125B8C6E9A}" srcOrd="8" destOrd="0" presId="urn:microsoft.com/office/officeart/2005/8/layout/vList2"/>
    <dgm:cxn modelId="{F59ED79E-3E6C-45CE-8033-07D39FC529C0}" type="presParOf" srcId="{93C07EE7-579C-462A-9E8B-150600B51F85}" destId="{54B47400-FC68-40BC-B77C-DE9751C67BFE}" srcOrd="9" destOrd="0" presId="urn:microsoft.com/office/officeart/2005/8/layout/vList2"/>
    <dgm:cxn modelId="{E79F4D06-0783-4708-9CFF-CC30814B2A76}" type="presParOf" srcId="{93C07EE7-579C-462A-9E8B-150600B51F85}" destId="{74B9D717-F6DF-4963-AB6E-9E4E8201ADBB}" srcOrd="10" destOrd="0" presId="urn:microsoft.com/office/officeart/2005/8/layout/vList2"/>
    <dgm:cxn modelId="{D2FDA4AA-5154-492C-B645-7F88CDE1A16E}" type="presParOf" srcId="{93C07EE7-579C-462A-9E8B-150600B51F85}" destId="{0AE16B93-C905-4BB8-909D-9262E65217F8}" srcOrd="11" destOrd="0" presId="urn:microsoft.com/office/officeart/2005/8/layout/vList2"/>
    <dgm:cxn modelId="{22A0F47F-C450-4B96-A7AC-FDC44211654F}" type="presParOf" srcId="{93C07EE7-579C-462A-9E8B-150600B51F85}" destId="{BC4595EB-888C-41AD-B425-5C39D6715934}" srcOrd="12" destOrd="0" presId="urn:microsoft.com/office/officeart/2005/8/layout/vList2"/>
    <dgm:cxn modelId="{877D67B3-49E7-4A2E-897E-882B4ED4D05C}" type="presParOf" srcId="{93C07EE7-579C-462A-9E8B-150600B51F85}" destId="{B5CF626D-83DA-46A6-A016-5390C7C6CFBD}" srcOrd="13" destOrd="0" presId="urn:microsoft.com/office/officeart/2005/8/layout/vList2"/>
    <dgm:cxn modelId="{CEE998B7-22D1-432F-BDA0-A81B04B1695D}" type="presParOf" srcId="{93C07EE7-579C-462A-9E8B-150600B51F85}" destId="{9EA05020-BEA0-4F17-BAB7-4FE2216D601C}" srcOrd="14" destOrd="0" presId="urn:microsoft.com/office/officeart/2005/8/layout/vList2"/>
    <dgm:cxn modelId="{977F02B0-7C93-4663-9A14-63F7A59C4D2C}" type="presParOf" srcId="{93C07EE7-579C-462A-9E8B-150600B51F85}" destId="{4FCBF8AD-72A9-45DD-97C5-BA9209A9FA6D}" srcOrd="15" destOrd="0" presId="urn:microsoft.com/office/officeart/2005/8/layout/vList2"/>
    <dgm:cxn modelId="{28254B38-DD27-4A81-89C4-B173DBE5EDDB}" type="presParOf" srcId="{93C07EE7-579C-462A-9E8B-150600B51F85}" destId="{C64C0EB3-02BB-44BE-8462-67ECCE7FDF13}" srcOrd="16" destOrd="0" presId="urn:microsoft.com/office/officeart/2005/8/layout/vList2"/>
    <dgm:cxn modelId="{08B427AA-EC3E-4A28-819C-3B589CDCFDAC}" type="presParOf" srcId="{93C07EE7-579C-462A-9E8B-150600B51F85}" destId="{D41872ED-B035-4EC6-BBDC-617950975CBA}" srcOrd="17" destOrd="0" presId="urn:microsoft.com/office/officeart/2005/8/layout/vList2"/>
    <dgm:cxn modelId="{C96CE5E4-2608-4BCF-9399-99F373AA18CE}" type="presParOf" srcId="{93C07EE7-579C-462A-9E8B-150600B51F85}" destId="{63B6364F-4DF1-424D-8865-371A878414D6}" srcOrd="18" destOrd="0" presId="urn:microsoft.com/office/officeart/2005/8/layout/vList2"/>
    <dgm:cxn modelId="{C673876D-A642-4EE7-8F69-9F0A2D44156B}" type="presParOf" srcId="{93C07EE7-579C-462A-9E8B-150600B51F85}" destId="{2BA15361-4B77-4F47-A276-AEE25A270678}" srcOrd="19" destOrd="0" presId="urn:microsoft.com/office/officeart/2005/8/layout/vList2"/>
    <dgm:cxn modelId="{E863E127-0DF5-4E3C-927A-600DDFE1D247}" type="presParOf" srcId="{93C07EE7-579C-462A-9E8B-150600B51F85}" destId="{1CB4EB62-2542-49C3-914C-12462B300880}" srcOrd="20" destOrd="0" presId="urn:microsoft.com/office/officeart/2005/8/layout/vList2"/>
    <dgm:cxn modelId="{25F0C5D2-F599-4E32-AE86-6BC4C775F340}" type="presParOf" srcId="{93C07EE7-579C-462A-9E8B-150600B51F85}" destId="{9F5C9FAA-988C-42D4-B660-7DF47492ED5F}" srcOrd="21" destOrd="0" presId="urn:microsoft.com/office/officeart/2005/8/layout/vList2"/>
    <dgm:cxn modelId="{5E5D87C4-430D-4BDA-90B4-EF6733361755}" type="presParOf" srcId="{93C07EE7-579C-462A-9E8B-150600B51F85}" destId="{F04E0816-060D-4767-818C-7C3845EC6AE7}" srcOrd="22" destOrd="0" presId="urn:microsoft.com/office/officeart/2005/8/layout/vList2"/>
    <dgm:cxn modelId="{958D0C08-4FCA-4FD9-A049-02CE32972960}" type="presParOf" srcId="{93C07EE7-579C-462A-9E8B-150600B51F85}" destId="{C4DA692D-0572-4333-A864-EE6C556C04E5}" srcOrd="23" destOrd="0" presId="urn:microsoft.com/office/officeart/2005/8/layout/vList2"/>
    <dgm:cxn modelId="{84534589-D9CB-4768-B079-06E4E52B8E1F}" type="presParOf" srcId="{93C07EE7-579C-462A-9E8B-150600B51F85}" destId="{771547AD-4B04-4FB7-8673-56DCFCB9AE1F}" srcOrd="24" destOrd="0" presId="urn:microsoft.com/office/officeart/2005/8/layout/vList2"/>
    <dgm:cxn modelId="{15FAF111-9AB1-473E-872F-A478E2FCAD5A}" type="presParOf" srcId="{93C07EE7-579C-462A-9E8B-150600B51F85}" destId="{3F48723B-C35F-4BD7-9672-B5EDAD35F05C}" srcOrd="25" destOrd="0" presId="urn:microsoft.com/office/officeart/2005/8/layout/vList2"/>
    <dgm:cxn modelId="{D924B068-E462-40EC-8ACF-81BEC21219F1}" type="presParOf" srcId="{93C07EE7-579C-462A-9E8B-150600B51F85}" destId="{5B55EF7D-095D-4E16-B3AA-E90B692F04C0}" srcOrd="26" destOrd="0" presId="urn:microsoft.com/office/officeart/2005/8/layout/vList2"/>
    <dgm:cxn modelId="{8F06F58E-8A5C-4229-AF11-C5AA5EAFCAA1}" type="presParOf" srcId="{93C07EE7-579C-462A-9E8B-150600B51F85}" destId="{9B2B327E-C5B7-49D6-AFAA-C9E06523EF1F}" srcOrd="27" destOrd="0" presId="urn:microsoft.com/office/officeart/2005/8/layout/vList2"/>
    <dgm:cxn modelId="{86ED98C8-A7B2-43AE-BBC3-183CA4F15A06}" type="presParOf" srcId="{93C07EE7-579C-462A-9E8B-150600B51F85}" destId="{2A448ED0-A65C-4F21-BA25-7CF70A4805C3}" srcOrd="28" destOrd="0" presId="urn:microsoft.com/office/officeart/2005/8/layout/vList2"/>
    <dgm:cxn modelId="{4617150F-C9E0-4EB9-BAD1-A60CCBBE7C0B}" type="presParOf" srcId="{93C07EE7-579C-462A-9E8B-150600B51F85}" destId="{1264776B-36F0-4680-A28F-4C643BC0078B}" srcOrd="29" destOrd="0" presId="urn:microsoft.com/office/officeart/2005/8/layout/vList2"/>
    <dgm:cxn modelId="{909E96F1-A6F2-4AC4-A180-BD478B78C1F9}" type="presParOf" srcId="{93C07EE7-579C-462A-9E8B-150600B51F85}" destId="{E0A74990-1A91-4392-B5E3-EC2F817FF1CE}" srcOrd="30" destOrd="0" presId="urn:microsoft.com/office/officeart/2005/8/layout/vList2"/>
    <dgm:cxn modelId="{F6CAC11A-54BA-4036-ADE8-3390BB68625A}" type="presParOf" srcId="{93C07EE7-579C-462A-9E8B-150600B51F85}" destId="{9876FB9A-891F-4D24-AC96-B3C6C0D04591}" srcOrd="31" destOrd="0" presId="urn:microsoft.com/office/officeart/2005/8/layout/vList2"/>
    <dgm:cxn modelId="{6393756E-64AC-4412-9783-872865843AF3}" type="presParOf" srcId="{93C07EE7-579C-462A-9E8B-150600B51F85}" destId="{1BCC3067-F9AB-4930-8168-3892ED11712D}" srcOrd="32" destOrd="0" presId="urn:microsoft.com/office/officeart/2005/8/layout/vList2"/>
    <dgm:cxn modelId="{B9F2A1E7-E44D-4769-9657-117B99C272D4}" type="presParOf" srcId="{93C07EE7-579C-462A-9E8B-150600B51F85}" destId="{C769799F-9396-46BA-B414-026B5B9F3D22}" srcOrd="33" destOrd="0" presId="urn:microsoft.com/office/officeart/2005/8/layout/vList2"/>
    <dgm:cxn modelId="{D7CB760D-51B1-400A-9C98-4614139578A4}" type="presParOf" srcId="{93C07EE7-579C-462A-9E8B-150600B51F85}" destId="{99D864FB-A497-4E3F-90CC-DAEB632F3375}" srcOrd="34" destOrd="0" presId="urn:microsoft.com/office/officeart/2005/8/layout/vList2"/>
    <dgm:cxn modelId="{B08345C6-550E-48F3-9DE1-B94E1173A64B}" type="presParOf" srcId="{93C07EE7-579C-462A-9E8B-150600B51F85}" destId="{75A15D9D-CA8F-487C-B4C2-283F2EB3A089}" srcOrd="35" destOrd="0" presId="urn:microsoft.com/office/officeart/2005/8/layout/vList2"/>
    <dgm:cxn modelId="{B69CC06A-A639-4EA0-9CE9-AD3CB7E82C4D}" type="presParOf" srcId="{93C07EE7-579C-462A-9E8B-150600B51F85}" destId="{D556B407-380D-4B1B-95F9-BE639CC21E5C}" srcOrd="3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E053B7A-0466-4192-A1AF-300238AF4C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48286E7-B23A-4290-9ED8-5FC276DC06D8}">
      <dgm:prSet/>
      <dgm:spPr/>
      <dgm:t>
        <a:bodyPr/>
        <a:lstStyle/>
        <a:p>
          <a:r>
            <a:rPr lang="es-ES" b="0" i="0" u="none"/>
            <a:t>Indumentaria</a:t>
          </a:r>
          <a:endParaRPr lang="es-ES"/>
        </a:p>
      </dgm:t>
    </dgm:pt>
    <dgm:pt modelId="{5DA67304-24F9-43BD-89BC-24F188090D4F}" type="parTrans" cxnId="{05736F51-28F8-4704-9523-5DF3B69E32B7}">
      <dgm:prSet/>
      <dgm:spPr/>
      <dgm:t>
        <a:bodyPr/>
        <a:lstStyle/>
        <a:p>
          <a:endParaRPr lang="es-ES"/>
        </a:p>
      </dgm:t>
    </dgm:pt>
    <dgm:pt modelId="{F4752EE0-54DA-4C71-96F7-E8CA106355BE}" type="sibTrans" cxnId="{05736F51-28F8-4704-9523-5DF3B69E32B7}">
      <dgm:prSet/>
      <dgm:spPr/>
      <dgm:t>
        <a:bodyPr/>
        <a:lstStyle/>
        <a:p>
          <a:endParaRPr lang="es-ES"/>
        </a:p>
      </dgm:t>
    </dgm:pt>
    <dgm:pt modelId="{FDE3E7A3-3635-4F1E-91F3-D09526F1688B}">
      <dgm:prSet/>
      <dgm:spPr/>
      <dgm:t>
        <a:bodyPr/>
        <a:lstStyle/>
        <a:p>
          <a:r>
            <a:rPr lang="es-ES" b="0" i="0" u="none"/>
            <a:t>Restaurantes y bares</a:t>
          </a:r>
          <a:endParaRPr lang="es-ES"/>
        </a:p>
      </dgm:t>
    </dgm:pt>
    <dgm:pt modelId="{A9F9DBE6-73B2-4CCD-AF21-95BAFBDF6220}" type="parTrans" cxnId="{278FD3DE-BA13-4F74-92DE-CFC2950F485A}">
      <dgm:prSet/>
      <dgm:spPr/>
      <dgm:t>
        <a:bodyPr/>
        <a:lstStyle/>
        <a:p>
          <a:endParaRPr lang="es-ES"/>
        </a:p>
      </dgm:t>
    </dgm:pt>
    <dgm:pt modelId="{26211B6D-ABCC-4394-A77D-AA6E0D9D703C}" type="sibTrans" cxnId="{278FD3DE-BA13-4F74-92DE-CFC2950F485A}">
      <dgm:prSet/>
      <dgm:spPr/>
      <dgm:t>
        <a:bodyPr/>
        <a:lstStyle/>
        <a:p>
          <a:endParaRPr lang="es-ES"/>
        </a:p>
      </dgm:t>
    </dgm:pt>
    <dgm:pt modelId="{0E9F574F-7AEB-45E0-8EC5-585A627757D8}">
      <dgm:prSet/>
      <dgm:spPr/>
      <dgm:t>
        <a:bodyPr/>
        <a:lstStyle/>
        <a:p>
          <a:r>
            <a:rPr lang="es-ES" b="0" i="0" u="none"/>
            <a:t>Loterías</a:t>
          </a:r>
          <a:endParaRPr lang="es-ES"/>
        </a:p>
      </dgm:t>
    </dgm:pt>
    <dgm:pt modelId="{086433BC-9697-4AC2-BAB3-4A6040EEDE7A}" type="parTrans" cxnId="{0F69431F-AB49-4BB4-871B-EA862C60640C}">
      <dgm:prSet/>
      <dgm:spPr/>
      <dgm:t>
        <a:bodyPr/>
        <a:lstStyle/>
        <a:p>
          <a:endParaRPr lang="es-ES"/>
        </a:p>
      </dgm:t>
    </dgm:pt>
    <dgm:pt modelId="{4E439775-0D73-4E86-B924-A184EB4E26D1}" type="sibTrans" cxnId="{0F69431F-AB49-4BB4-871B-EA862C60640C}">
      <dgm:prSet/>
      <dgm:spPr/>
      <dgm:t>
        <a:bodyPr/>
        <a:lstStyle/>
        <a:p>
          <a:endParaRPr lang="es-ES"/>
        </a:p>
      </dgm:t>
    </dgm:pt>
    <dgm:pt modelId="{8B275C39-BFEE-4ACD-8644-F1F5FD67BA9B}">
      <dgm:prSet/>
      <dgm:spPr/>
      <dgm:t>
        <a:bodyPr/>
        <a:lstStyle/>
        <a:p>
          <a:r>
            <a:rPr lang="es-ES" b="0" i="0" u="none"/>
            <a:t>Alojamiento</a:t>
          </a:r>
          <a:endParaRPr lang="es-ES"/>
        </a:p>
      </dgm:t>
    </dgm:pt>
    <dgm:pt modelId="{A34C99A5-DA61-435B-A73D-96C595DAC16E}" type="parTrans" cxnId="{46F9E940-C049-4BA7-9C7B-817B2BBA65DE}">
      <dgm:prSet/>
      <dgm:spPr/>
      <dgm:t>
        <a:bodyPr/>
        <a:lstStyle/>
        <a:p>
          <a:endParaRPr lang="es-ES"/>
        </a:p>
      </dgm:t>
    </dgm:pt>
    <dgm:pt modelId="{2FF6F87A-D2AD-46DB-AF50-BCF02EB5A646}" type="sibTrans" cxnId="{46F9E940-C049-4BA7-9C7B-817B2BBA65DE}">
      <dgm:prSet/>
      <dgm:spPr/>
      <dgm:t>
        <a:bodyPr/>
        <a:lstStyle/>
        <a:p>
          <a:endParaRPr lang="es-ES"/>
        </a:p>
      </dgm:t>
    </dgm:pt>
    <dgm:pt modelId="{45B16AF2-0651-4445-9FF3-2FF1690F9605}">
      <dgm:prSet/>
      <dgm:spPr/>
      <dgm:t>
        <a:bodyPr/>
        <a:lstStyle/>
        <a:p>
          <a:r>
            <a:rPr lang="es-ES" b="0" i="0" u="none"/>
            <a:t>Belleza</a:t>
          </a:r>
          <a:endParaRPr lang="es-ES"/>
        </a:p>
      </dgm:t>
    </dgm:pt>
    <dgm:pt modelId="{892203ED-93CE-46D8-9288-0A00D7E9A3B4}" type="parTrans" cxnId="{145697A9-9A96-4927-AEFD-F839618556F3}">
      <dgm:prSet/>
      <dgm:spPr/>
      <dgm:t>
        <a:bodyPr/>
        <a:lstStyle/>
        <a:p>
          <a:endParaRPr lang="es-ES"/>
        </a:p>
      </dgm:t>
    </dgm:pt>
    <dgm:pt modelId="{1AC6814A-E6DD-404C-9026-66C515D438CF}" type="sibTrans" cxnId="{145697A9-9A96-4927-AEFD-F839618556F3}">
      <dgm:prSet/>
      <dgm:spPr/>
      <dgm:t>
        <a:bodyPr/>
        <a:lstStyle/>
        <a:p>
          <a:endParaRPr lang="es-ES"/>
        </a:p>
      </dgm:t>
    </dgm:pt>
    <dgm:pt modelId="{F75DB946-038A-44EA-9AB7-2AFEE6F54D00}">
      <dgm:prSet/>
      <dgm:spPr/>
      <dgm:t>
        <a:bodyPr/>
        <a:lstStyle/>
        <a:p>
          <a:r>
            <a:rPr lang="es-ES" b="0" i="0" u="none"/>
            <a:t>Forros, parcas, blusones</a:t>
          </a:r>
          <a:endParaRPr lang="es-ES"/>
        </a:p>
      </dgm:t>
    </dgm:pt>
    <dgm:pt modelId="{10EB4F88-31D8-4BCB-A262-DEFFC5EBDC82}" type="parTrans" cxnId="{3D8044DB-31A5-41EE-ABF2-868EA37A53C2}">
      <dgm:prSet/>
      <dgm:spPr/>
      <dgm:t>
        <a:bodyPr/>
        <a:lstStyle/>
        <a:p>
          <a:endParaRPr lang="es-ES"/>
        </a:p>
      </dgm:t>
    </dgm:pt>
    <dgm:pt modelId="{C6C91E38-08BF-46BC-9098-3540F4D6D6F9}" type="sibTrans" cxnId="{3D8044DB-31A5-41EE-ABF2-868EA37A53C2}">
      <dgm:prSet/>
      <dgm:spPr/>
      <dgm:t>
        <a:bodyPr/>
        <a:lstStyle/>
        <a:p>
          <a:endParaRPr lang="es-ES"/>
        </a:p>
      </dgm:t>
    </dgm:pt>
    <dgm:pt modelId="{E68711E6-6D10-4557-B90C-0348FB234E18}">
      <dgm:prSet/>
      <dgm:spPr/>
      <dgm:t>
        <a:bodyPr/>
        <a:lstStyle/>
        <a:p>
          <a:r>
            <a:rPr lang="es-ES" b="0" i="0" u="none"/>
            <a:t>Pirotecnia</a:t>
          </a:r>
          <a:endParaRPr lang="es-ES"/>
        </a:p>
      </dgm:t>
    </dgm:pt>
    <dgm:pt modelId="{8D13DBA4-70EF-4CDF-B440-38806785EFCE}" type="parTrans" cxnId="{208651F9-5BC4-4304-8366-D03611D65DE1}">
      <dgm:prSet/>
      <dgm:spPr/>
      <dgm:t>
        <a:bodyPr/>
        <a:lstStyle/>
        <a:p>
          <a:endParaRPr lang="es-ES"/>
        </a:p>
      </dgm:t>
    </dgm:pt>
    <dgm:pt modelId="{34A6AF1F-85BF-46D5-8792-B677C51C605E}" type="sibTrans" cxnId="{208651F9-5BC4-4304-8366-D03611D65DE1}">
      <dgm:prSet/>
      <dgm:spPr/>
      <dgm:t>
        <a:bodyPr/>
        <a:lstStyle/>
        <a:p>
          <a:endParaRPr lang="es-ES"/>
        </a:p>
      </dgm:t>
    </dgm:pt>
    <dgm:pt modelId="{A18971B8-AABD-4F1D-90A0-2FF8924E9474}">
      <dgm:prSet/>
      <dgm:spPr/>
      <dgm:t>
        <a:bodyPr/>
        <a:lstStyle/>
        <a:p>
          <a:r>
            <a:rPr lang="es-ES" b="0" i="0" u="none"/>
            <a:t>Tintorería</a:t>
          </a:r>
          <a:endParaRPr lang="es-ES"/>
        </a:p>
      </dgm:t>
    </dgm:pt>
    <dgm:pt modelId="{157EA29B-820D-42B0-AA05-CED5F7B79C6D}" type="parTrans" cxnId="{7C16FFCC-C0A7-41B8-8D31-A1A71938687F}">
      <dgm:prSet/>
      <dgm:spPr/>
      <dgm:t>
        <a:bodyPr/>
        <a:lstStyle/>
        <a:p>
          <a:endParaRPr lang="es-ES"/>
        </a:p>
      </dgm:t>
    </dgm:pt>
    <dgm:pt modelId="{4F43FDA1-A71A-4BF1-BDB5-218242FEC90E}" type="sibTrans" cxnId="{7C16FFCC-C0A7-41B8-8D31-A1A71938687F}">
      <dgm:prSet/>
      <dgm:spPr/>
      <dgm:t>
        <a:bodyPr/>
        <a:lstStyle/>
        <a:p>
          <a:endParaRPr lang="es-ES"/>
        </a:p>
      </dgm:t>
    </dgm:pt>
    <dgm:pt modelId="{C92C0F60-496D-4F7D-88B8-3D19F0D715B3}">
      <dgm:prSet/>
      <dgm:spPr/>
      <dgm:t>
        <a:bodyPr/>
        <a:lstStyle/>
        <a:p>
          <a:r>
            <a:rPr lang="es-ES" b="0" i="0" u="none"/>
            <a:t>Disfraces</a:t>
          </a:r>
          <a:endParaRPr lang="es-ES"/>
        </a:p>
      </dgm:t>
    </dgm:pt>
    <dgm:pt modelId="{222AE991-6BCD-4162-B1D1-46AB5CE6DC52}" type="parTrans" cxnId="{EC93017F-A1C7-4338-AB4C-7C466FB40D70}">
      <dgm:prSet/>
      <dgm:spPr/>
      <dgm:t>
        <a:bodyPr/>
        <a:lstStyle/>
        <a:p>
          <a:endParaRPr lang="es-ES"/>
        </a:p>
      </dgm:t>
    </dgm:pt>
    <dgm:pt modelId="{98C7056E-7F2B-468D-B24A-E4FF1AB5B959}" type="sibTrans" cxnId="{EC93017F-A1C7-4338-AB4C-7C466FB40D70}">
      <dgm:prSet/>
      <dgm:spPr/>
      <dgm:t>
        <a:bodyPr/>
        <a:lstStyle/>
        <a:p>
          <a:endParaRPr lang="es-ES"/>
        </a:p>
      </dgm:t>
    </dgm:pt>
    <dgm:pt modelId="{2D68DF51-3ED6-4A6C-8363-16637321961C}">
      <dgm:prSet/>
      <dgm:spPr/>
      <dgm:t>
        <a:bodyPr/>
        <a:lstStyle/>
        <a:p>
          <a:r>
            <a:rPr lang="es-ES" b="0" i="0" u="none"/>
            <a:t>Transporte</a:t>
          </a:r>
          <a:endParaRPr lang="es-ES"/>
        </a:p>
      </dgm:t>
    </dgm:pt>
    <dgm:pt modelId="{556A7017-CCAB-4D86-ACED-69C13E4D242C}" type="parTrans" cxnId="{D4613A03-468E-4E4E-8C89-283484B4DF28}">
      <dgm:prSet/>
      <dgm:spPr/>
      <dgm:t>
        <a:bodyPr/>
        <a:lstStyle/>
        <a:p>
          <a:endParaRPr lang="es-ES"/>
        </a:p>
      </dgm:t>
    </dgm:pt>
    <dgm:pt modelId="{DEC48217-8147-45B9-8FB9-2D2B534A2951}" type="sibTrans" cxnId="{D4613A03-468E-4E4E-8C89-283484B4DF28}">
      <dgm:prSet/>
      <dgm:spPr/>
      <dgm:t>
        <a:bodyPr/>
        <a:lstStyle/>
        <a:p>
          <a:endParaRPr lang="es-ES"/>
        </a:p>
      </dgm:t>
    </dgm:pt>
    <dgm:pt modelId="{6207921F-A150-46CF-8329-0E5EFDC3A40A}">
      <dgm:prSet/>
      <dgm:spPr/>
      <dgm:t>
        <a:bodyPr/>
        <a:lstStyle/>
        <a:p>
          <a:r>
            <a:rPr lang="es-ES" b="0" i="0" u="none" err="1"/>
            <a:t>Merchandising</a:t>
          </a:r>
          <a:endParaRPr lang="es-ES"/>
        </a:p>
      </dgm:t>
    </dgm:pt>
    <dgm:pt modelId="{7AD4D61E-01DD-4162-860F-3F7A470B9538}" type="parTrans" cxnId="{1FBE0216-6541-40B7-9DDE-04A45272D033}">
      <dgm:prSet/>
      <dgm:spPr/>
      <dgm:t>
        <a:bodyPr/>
        <a:lstStyle/>
        <a:p>
          <a:endParaRPr lang="es-ES"/>
        </a:p>
      </dgm:t>
    </dgm:pt>
    <dgm:pt modelId="{EE9EDE5D-8CC5-4883-B4A1-D9D9605EFB38}" type="sibTrans" cxnId="{1FBE0216-6541-40B7-9DDE-04A45272D033}">
      <dgm:prSet/>
      <dgm:spPr/>
      <dgm:t>
        <a:bodyPr/>
        <a:lstStyle/>
        <a:p>
          <a:endParaRPr lang="es-ES"/>
        </a:p>
      </dgm:t>
    </dgm:pt>
    <dgm:pt modelId="{D8B74DC9-40DF-4F5A-8DAC-BE4814684243}">
      <dgm:prSet/>
      <dgm:spPr/>
      <dgm:t>
        <a:bodyPr/>
        <a:lstStyle/>
        <a:p>
          <a:r>
            <a:rPr lang="es-ES" b="0" i="0" u="none"/>
            <a:t>Ocio nocturno</a:t>
          </a:r>
          <a:endParaRPr lang="es-ES"/>
        </a:p>
      </dgm:t>
    </dgm:pt>
    <dgm:pt modelId="{BFE094EE-16A6-4D1F-99D2-FC08051D692B}" type="parTrans" cxnId="{A0B777C8-2C99-4112-B277-75CCC4014E27}">
      <dgm:prSet/>
      <dgm:spPr/>
      <dgm:t>
        <a:bodyPr/>
        <a:lstStyle/>
        <a:p>
          <a:endParaRPr lang="es-ES"/>
        </a:p>
      </dgm:t>
    </dgm:pt>
    <dgm:pt modelId="{89AAF114-DEE3-4D34-BABA-902B601C7BBE}" type="sibTrans" cxnId="{A0B777C8-2C99-4112-B277-75CCC4014E27}">
      <dgm:prSet/>
      <dgm:spPr/>
      <dgm:t>
        <a:bodyPr/>
        <a:lstStyle/>
        <a:p>
          <a:endParaRPr lang="es-ES"/>
        </a:p>
      </dgm:t>
    </dgm:pt>
    <dgm:pt modelId="{A37BB456-9FFD-4BA4-9FA3-67B613EF20FD}">
      <dgm:prSet/>
      <dgm:spPr/>
      <dgm:t>
        <a:bodyPr/>
        <a:lstStyle/>
        <a:p>
          <a:r>
            <a:rPr lang="es-ES"/>
            <a:t>Balcones</a:t>
          </a:r>
        </a:p>
      </dgm:t>
    </dgm:pt>
    <dgm:pt modelId="{CC70B570-7E65-4A64-9738-057F1A2571CA}" type="parTrans" cxnId="{AC6F4D4C-E3D5-4BE1-9539-CD2C00930AED}">
      <dgm:prSet/>
      <dgm:spPr/>
      <dgm:t>
        <a:bodyPr/>
        <a:lstStyle/>
        <a:p>
          <a:endParaRPr lang="es-ES"/>
        </a:p>
      </dgm:t>
    </dgm:pt>
    <dgm:pt modelId="{D8153645-E785-4631-8258-FFBFB59D01DF}" type="sibTrans" cxnId="{AC6F4D4C-E3D5-4BE1-9539-CD2C00930AED}">
      <dgm:prSet/>
      <dgm:spPr/>
      <dgm:t>
        <a:bodyPr/>
        <a:lstStyle/>
        <a:p>
          <a:endParaRPr lang="es-ES"/>
        </a:p>
      </dgm:t>
    </dgm:pt>
    <dgm:pt modelId="{76548FD7-A92A-4EF7-AE34-53D0743AEDFD}">
      <dgm:prSet/>
      <dgm:spPr/>
      <dgm:t>
        <a:bodyPr/>
        <a:lstStyle/>
        <a:p>
          <a:r>
            <a:rPr lang="es-ES" b="0" i="0" u="none"/>
            <a:t>Mercadillos</a:t>
          </a:r>
          <a:endParaRPr lang="es-ES"/>
        </a:p>
      </dgm:t>
    </dgm:pt>
    <dgm:pt modelId="{F677450B-F0BD-40D5-84B4-CD76C54A0103}" type="parTrans" cxnId="{5979335B-93CA-46BB-97EA-0ADAFC91FAEE}">
      <dgm:prSet/>
      <dgm:spPr/>
      <dgm:t>
        <a:bodyPr/>
        <a:lstStyle/>
        <a:p>
          <a:endParaRPr lang="es-ES"/>
        </a:p>
      </dgm:t>
    </dgm:pt>
    <dgm:pt modelId="{F4C5E2F8-6C80-4B4D-BEA2-BF84A513B6D4}" type="sibTrans" cxnId="{5979335B-93CA-46BB-97EA-0ADAFC91FAEE}">
      <dgm:prSet/>
      <dgm:spPr/>
      <dgm:t>
        <a:bodyPr/>
        <a:lstStyle/>
        <a:p>
          <a:endParaRPr lang="es-ES"/>
        </a:p>
      </dgm:t>
    </dgm:pt>
    <dgm:pt modelId="{2D89A2F8-3765-47C5-A85B-B87BF516750D}">
      <dgm:prSet/>
      <dgm:spPr/>
      <dgm:t>
        <a:bodyPr/>
        <a:lstStyle/>
        <a:p>
          <a:r>
            <a:rPr lang="es-ES"/>
            <a:t>Festejos taurinos</a:t>
          </a:r>
        </a:p>
      </dgm:t>
    </dgm:pt>
    <dgm:pt modelId="{9023E268-D168-421E-ABBF-7D433619E93D}" type="parTrans" cxnId="{859A20E8-A0D8-4F88-A2F5-3BD3DD36936D}">
      <dgm:prSet/>
      <dgm:spPr/>
      <dgm:t>
        <a:bodyPr/>
        <a:lstStyle/>
        <a:p>
          <a:endParaRPr lang="es-ES"/>
        </a:p>
      </dgm:t>
    </dgm:pt>
    <dgm:pt modelId="{18072174-F328-4A2C-9F33-EB2CA4D27FB0}" type="sibTrans" cxnId="{859A20E8-A0D8-4F88-A2F5-3BD3DD36936D}">
      <dgm:prSet/>
      <dgm:spPr/>
      <dgm:t>
        <a:bodyPr/>
        <a:lstStyle/>
        <a:p>
          <a:endParaRPr lang="es-ES"/>
        </a:p>
      </dgm:t>
    </dgm:pt>
    <dgm:pt modelId="{75F4A93C-FB2F-48F0-BDE4-B95D35D49A44}">
      <dgm:prSet/>
      <dgm:spPr/>
      <dgm:t>
        <a:bodyPr/>
        <a:lstStyle/>
        <a:p>
          <a:r>
            <a:rPr lang="es-ES" b="0" i="0" u="none"/>
            <a:t>Libros/ revistas falleras</a:t>
          </a:r>
          <a:endParaRPr lang="es-ES"/>
        </a:p>
      </dgm:t>
    </dgm:pt>
    <dgm:pt modelId="{5A6ADEC3-0A80-443D-93A8-A35582C191D7}" type="parTrans" cxnId="{1C635661-8907-4D93-B1A7-9E41104757B8}">
      <dgm:prSet/>
      <dgm:spPr/>
      <dgm:t>
        <a:bodyPr/>
        <a:lstStyle/>
        <a:p>
          <a:endParaRPr lang="es-ES"/>
        </a:p>
      </dgm:t>
    </dgm:pt>
    <dgm:pt modelId="{59EFD3C1-CD1C-4DD7-BF81-CEA70765B804}" type="sibTrans" cxnId="{1C635661-8907-4D93-B1A7-9E41104757B8}">
      <dgm:prSet/>
      <dgm:spPr/>
      <dgm:t>
        <a:bodyPr/>
        <a:lstStyle/>
        <a:p>
          <a:endParaRPr lang="es-ES"/>
        </a:p>
      </dgm:t>
    </dgm:pt>
    <dgm:pt modelId="{AF6C746D-F5B2-4E12-9BB9-BF3AEE949B5D}">
      <dgm:prSet/>
      <dgm:spPr/>
      <dgm:t>
        <a:bodyPr/>
        <a:lstStyle/>
        <a:p>
          <a:r>
            <a:rPr lang="es-ES" b="0" i="0" u="none"/>
            <a:t>Fotografía</a:t>
          </a:r>
          <a:endParaRPr lang="es-ES"/>
        </a:p>
      </dgm:t>
    </dgm:pt>
    <dgm:pt modelId="{FDA3D57E-E705-455F-A85D-5D6222ACDF53}" type="parTrans" cxnId="{C5B3CF3B-1408-43D8-B79D-0C47F373C8BA}">
      <dgm:prSet/>
      <dgm:spPr/>
      <dgm:t>
        <a:bodyPr/>
        <a:lstStyle/>
        <a:p>
          <a:endParaRPr lang="es-ES"/>
        </a:p>
      </dgm:t>
    </dgm:pt>
    <dgm:pt modelId="{470263FC-FEB3-485F-AC79-7938D2529EF1}" type="sibTrans" cxnId="{C5B3CF3B-1408-43D8-B79D-0C47F373C8BA}">
      <dgm:prSet/>
      <dgm:spPr/>
      <dgm:t>
        <a:bodyPr/>
        <a:lstStyle/>
        <a:p>
          <a:endParaRPr lang="es-ES"/>
        </a:p>
      </dgm:t>
    </dgm:pt>
    <dgm:pt modelId="{9988B06D-8C09-49A1-BB56-9B2417F7C122}">
      <dgm:prSet/>
      <dgm:spPr/>
      <dgm:t>
        <a:bodyPr/>
        <a:lstStyle/>
        <a:p>
          <a:r>
            <a:rPr lang="es-ES" b="0" i="0" u="none"/>
            <a:t>Flores</a:t>
          </a:r>
          <a:endParaRPr lang="es-ES"/>
        </a:p>
      </dgm:t>
    </dgm:pt>
    <dgm:pt modelId="{4E9BEFEF-66F7-4ECC-9EA7-DBD4C476207D}" type="parTrans" cxnId="{F016D77E-C171-4DDC-9991-93A43964BF3C}">
      <dgm:prSet/>
      <dgm:spPr/>
      <dgm:t>
        <a:bodyPr/>
        <a:lstStyle/>
        <a:p>
          <a:endParaRPr lang="es-ES"/>
        </a:p>
      </dgm:t>
    </dgm:pt>
    <dgm:pt modelId="{15662DFE-ECCA-44D2-A8D6-6F4DAE0E0AB2}" type="sibTrans" cxnId="{F016D77E-C171-4DDC-9991-93A43964BF3C}">
      <dgm:prSet/>
      <dgm:spPr/>
      <dgm:t>
        <a:bodyPr/>
        <a:lstStyle/>
        <a:p>
          <a:endParaRPr lang="es-ES"/>
        </a:p>
      </dgm:t>
    </dgm:pt>
    <dgm:pt modelId="{8660A132-CF5D-4D81-B40D-8E391EE6B59E}">
      <dgm:prSet/>
      <dgm:spPr/>
      <dgm:t>
        <a:bodyPr/>
        <a:lstStyle/>
        <a:p>
          <a:r>
            <a:rPr lang="es-ES"/>
            <a:t>Otros</a:t>
          </a:r>
        </a:p>
      </dgm:t>
    </dgm:pt>
    <dgm:pt modelId="{C47BE4B4-86B5-4839-8212-7FF98BCAEA80}" type="parTrans" cxnId="{A6C0CE56-34C2-46D9-9A6F-6392CC9C10E0}">
      <dgm:prSet/>
      <dgm:spPr/>
      <dgm:t>
        <a:bodyPr/>
        <a:lstStyle/>
        <a:p>
          <a:endParaRPr lang="es-ES"/>
        </a:p>
      </dgm:t>
    </dgm:pt>
    <dgm:pt modelId="{132B997A-84D6-4909-A110-AF264D2A065E}" type="sibTrans" cxnId="{A6C0CE56-34C2-46D9-9A6F-6392CC9C10E0}">
      <dgm:prSet/>
      <dgm:spPr/>
      <dgm:t>
        <a:bodyPr/>
        <a:lstStyle/>
        <a:p>
          <a:endParaRPr lang="es-ES"/>
        </a:p>
      </dgm:t>
    </dgm:pt>
    <dgm:pt modelId="{93C07EE7-579C-462A-9E8B-150600B51F85}" type="pres">
      <dgm:prSet presAssocID="{2E053B7A-0466-4192-A1AF-300238AF4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D9269D-0817-48C5-A321-BC3C71662BD4}" type="pres">
      <dgm:prSet presAssocID="{C48286E7-B23A-4290-9ED8-5FC276DC06D8}" presName="parentText" presStyleLbl="node1" presStyleIdx="0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55617C-E83A-494F-9214-37BDD777B8F3}" type="pres">
      <dgm:prSet presAssocID="{F4752EE0-54DA-4C71-96F7-E8CA106355BE}" presName="spacer" presStyleCnt="0"/>
      <dgm:spPr/>
    </dgm:pt>
    <dgm:pt modelId="{9BFB52F3-B674-4504-85AF-359E2BC3F38E}" type="pres">
      <dgm:prSet presAssocID="{FDE3E7A3-3635-4F1E-91F3-D09526F1688B}" presName="parentText" presStyleLbl="node1" presStyleIdx="1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EA24B-BFD2-4DC0-84B0-36CBAF1036E7}" type="pres">
      <dgm:prSet presAssocID="{26211B6D-ABCC-4394-A77D-AA6E0D9D703C}" presName="spacer" presStyleCnt="0"/>
      <dgm:spPr/>
    </dgm:pt>
    <dgm:pt modelId="{9F7000CD-D8C6-48F9-B747-6518B5DEEA9A}" type="pres">
      <dgm:prSet presAssocID="{0E9F574F-7AEB-45E0-8EC5-585A627757D8}" presName="parentText" presStyleLbl="node1" presStyleIdx="2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3947A-D838-4CB1-8ABC-71FCD4D548B9}" type="pres">
      <dgm:prSet presAssocID="{4E439775-0D73-4E86-B924-A184EB4E26D1}" presName="spacer" presStyleCnt="0"/>
      <dgm:spPr/>
    </dgm:pt>
    <dgm:pt modelId="{7E456327-7EED-4B2C-823C-5F02DDB2FC5C}" type="pres">
      <dgm:prSet presAssocID="{8B275C39-BFEE-4ACD-8644-F1F5FD67BA9B}" presName="parentText" presStyleLbl="node1" presStyleIdx="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DEAB07-F89D-4967-83D1-1120C9EFA5DF}" type="pres">
      <dgm:prSet presAssocID="{2FF6F87A-D2AD-46DB-AF50-BCF02EB5A646}" presName="spacer" presStyleCnt="0"/>
      <dgm:spPr/>
    </dgm:pt>
    <dgm:pt modelId="{D7E3EA8B-9B73-4247-9129-7E125B8C6E9A}" type="pres">
      <dgm:prSet presAssocID="{45B16AF2-0651-4445-9FF3-2FF1690F9605}" presName="parentText" presStyleLbl="node1" presStyleIdx="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B47400-FC68-40BC-B77C-DE9751C67BFE}" type="pres">
      <dgm:prSet presAssocID="{1AC6814A-E6DD-404C-9026-66C515D438CF}" presName="spacer" presStyleCnt="0"/>
      <dgm:spPr/>
    </dgm:pt>
    <dgm:pt modelId="{74B9D717-F6DF-4963-AB6E-9E4E8201ADBB}" type="pres">
      <dgm:prSet presAssocID="{F75DB946-038A-44EA-9AB7-2AFEE6F54D00}" presName="parentText" presStyleLbl="node1" presStyleIdx="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16B93-C905-4BB8-909D-9262E65217F8}" type="pres">
      <dgm:prSet presAssocID="{C6C91E38-08BF-46BC-9098-3540F4D6D6F9}" presName="spacer" presStyleCnt="0"/>
      <dgm:spPr/>
    </dgm:pt>
    <dgm:pt modelId="{BC4595EB-888C-41AD-B425-5C39D6715934}" type="pres">
      <dgm:prSet presAssocID="{E68711E6-6D10-4557-B90C-0348FB234E18}" presName="parentText" presStyleLbl="node1" presStyleIdx="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CF626D-83DA-46A6-A016-5390C7C6CFBD}" type="pres">
      <dgm:prSet presAssocID="{34A6AF1F-85BF-46D5-8792-B677C51C605E}" presName="spacer" presStyleCnt="0"/>
      <dgm:spPr/>
    </dgm:pt>
    <dgm:pt modelId="{9EA05020-BEA0-4F17-BAB7-4FE2216D601C}" type="pres">
      <dgm:prSet presAssocID="{A18971B8-AABD-4F1D-90A0-2FF8924E9474}" presName="parentText" presStyleLbl="node1" presStyleIdx="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CBF8AD-72A9-45DD-97C5-BA9209A9FA6D}" type="pres">
      <dgm:prSet presAssocID="{4F43FDA1-A71A-4BF1-BDB5-218242FEC90E}" presName="spacer" presStyleCnt="0"/>
      <dgm:spPr/>
    </dgm:pt>
    <dgm:pt modelId="{C64C0EB3-02BB-44BE-8462-67ECCE7FDF13}" type="pres">
      <dgm:prSet presAssocID="{C92C0F60-496D-4F7D-88B8-3D19F0D715B3}" presName="parentText" presStyleLbl="node1" presStyleIdx="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1872ED-B035-4EC6-BBDC-617950975CBA}" type="pres">
      <dgm:prSet presAssocID="{98C7056E-7F2B-468D-B24A-E4FF1AB5B959}" presName="spacer" presStyleCnt="0"/>
      <dgm:spPr/>
    </dgm:pt>
    <dgm:pt modelId="{63B6364F-4DF1-424D-8865-371A878414D6}" type="pres">
      <dgm:prSet presAssocID="{2D68DF51-3ED6-4A6C-8363-16637321961C}" presName="parentText" presStyleLbl="node1" presStyleIdx="9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15361-4B77-4F47-A276-AEE25A270678}" type="pres">
      <dgm:prSet presAssocID="{DEC48217-8147-45B9-8FB9-2D2B534A2951}" presName="spacer" presStyleCnt="0"/>
      <dgm:spPr/>
    </dgm:pt>
    <dgm:pt modelId="{1CB4EB62-2542-49C3-914C-12462B300880}" type="pres">
      <dgm:prSet presAssocID="{6207921F-A150-46CF-8329-0E5EFDC3A40A}" presName="parentText" presStyleLbl="node1" presStyleIdx="10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5C9FAA-988C-42D4-B660-7DF47492ED5F}" type="pres">
      <dgm:prSet presAssocID="{EE9EDE5D-8CC5-4883-B4A1-D9D9605EFB38}" presName="spacer" presStyleCnt="0"/>
      <dgm:spPr/>
    </dgm:pt>
    <dgm:pt modelId="{F04E0816-060D-4767-818C-7C3845EC6AE7}" type="pres">
      <dgm:prSet presAssocID="{D8B74DC9-40DF-4F5A-8DAC-BE4814684243}" presName="parentText" presStyleLbl="node1" presStyleIdx="11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DA692D-0572-4333-A864-EE6C556C04E5}" type="pres">
      <dgm:prSet presAssocID="{89AAF114-DEE3-4D34-BABA-902B601C7BBE}" presName="spacer" presStyleCnt="0"/>
      <dgm:spPr/>
    </dgm:pt>
    <dgm:pt modelId="{771547AD-4B04-4FB7-8673-56DCFCB9AE1F}" type="pres">
      <dgm:prSet presAssocID="{A37BB456-9FFD-4BA4-9FA3-67B613EF20FD}" presName="parentText" presStyleLbl="node1" presStyleIdx="12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723B-C35F-4BD7-9672-B5EDAD35F05C}" type="pres">
      <dgm:prSet presAssocID="{D8153645-E785-4631-8258-FFBFB59D01DF}" presName="spacer" presStyleCnt="0"/>
      <dgm:spPr/>
    </dgm:pt>
    <dgm:pt modelId="{5B55EF7D-095D-4E16-B3AA-E90B692F04C0}" type="pres">
      <dgm:prSet presAssocID="{76548FD7-A92A-4EF7-AE34-53D0743AEDFD}" presName="parentText" presStyleLbl="node1" presStyleIdx="1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2B327E-C5B7-49D6-AFAA-C9E06523EF1F}" type="pres">
      <dgm:prSet presAssocID="{F4C5E2F8-6C80-4B4D-BEA2-BF84A513B6D4}" presName="spacer" presStyleCnt="0"/>
      <dgm:spPr/>
    </dgm:pt>
    <dgm:pt modelId="{2A448ED0-A65C-4F21-BA25-7CF70A4805C3}" type="pres">
      <dgm:prSet presAssocID="{2D89A2F8-3765-47C5-A85B-B87BF516750D}" presName="parentText" presStyleLbl="node1" presStyleIdx="1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64776B-36F0-4680-A28F-4C643BC0078B}" type="pres">
      <dgm:prSet presAssocID="{18072174-F328-4A2C-9F33-EB2CA4D27FB0}" presName="spacer" presStyleCnt="0"/>
      <dgm:spPr/>
    </dgm:pt>
    <dgm:pt modelId="{E0A74990-1A91-4392-B5E3-EC2F817FF1CE}" type="pres">
      <dgm:prSet presAssocID="{75F4A93C-FB2F-48F0-BDE4-B95D35D49A44}" presName="parentText" presStyleLbl="node1" presStyleIdx="1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6FB9A-891F-4D24-AC96-B3C6C0D04591}" type="pres">
      <dgm:prSet presAssocID="{59EFD3C1-CD1C-4DD7-BF81-CEA70765B804}" presName="spacer" presStyleCnt="0"/>
      <dgm:spPr/>
    </dgm:pt>
    <dgm:pt modelId="{1BCC3067-F9AB-4930-8168-3892ED11712D}" type="pres">
      <dgm:prSet presAssocID="{AF6C746D-F5B2-4E12-9BB9-BF3AEE949B5D}" presName="parentText" presStyleLbl="node1" presStyleIdx="1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69799F-9396-46BA-B414-026B5B9F3D22}" type="pres">
      <dgm:prSet presAssocID="{470263FC-FEB3-485F-AC79-7938D2529EF1}" presName="spacer" presStyleCnt="0"/>
      <dgm:spPr/>
    </dgm:pt>
    <dgm:pt modelId="{99D864FB-A497-4E3F-90CC-DAEB632F3375}" type="pres">
      <dgm:prSet presAssocID="{9988B06D-8C09-49A1-BB56-9B2417F7C122}" presName="parentText" presStyleLbl="node1" presStyleIdx="1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A15D9D-CA8F-487C-B4C2-283F2EB3A089}" type="pres">
      <dgm:prSet presAssocID="{15662DFE-ECCA-44D2-A8D6-6F4DAE0E0AB2}" presName="spacer" presStyleCnt="0"/>
      <dgm:spPr/>
    </dgm:pt>
    <dgm:pt modelId="{D556B407-380D-4B1B-95F9-BE639CC21E5C}" type="pres">
      <dgm:prSet presAssocID="{8660A132-CF5D-4D81-B40D-8E391EE6B59E}" presName="parentText" presStyleLbl="node1" presStyleIdx="1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B93F16-B87A-4CC6-8608-7544FECD7361}" type="presOf" srcId="{2E053B7A-0466-4192-A1AF-300238AF4CBB}" destId="{93C07EE7-579C-462A-9E8B-150600B51F85}" srcOrd="0" destOrd="0" presId="urn:microsoft.com/office/officeart/2005/8/layout/vList2"/>
    <dgm:cxn modelId="{3D8044DB-31A5-41EE-ABF2-868EA37A53C2}" srcId="{2E053B7A-0466-4192-A1AF-300238AF4CBB}" destId="{F75DB946-038A-44EA-9AB7-2AFEE6F54D00}" srcOrd="5" destOrd="0" parTransId="{10EB4F88-31D8-4BCB-A262-DEFFC5EBDC82}" sibTransId="{C6C91E38-08BF-46BC-9098-3540F4D6D6F9}"/>
    <dgm:cxn modelId="{1DB2C231-E0BD-40DC-A9F0-A9AA41B47DA3}" type="presOf" srcId="{FDE3E7A3-3635-4F1E-91F3-D09526F1688B}" destId="{9BFB52F3-B674-4504-85AF-359E2BC3F38E}" srcOrd="0" destOrd="0" presId="urn:microsoft.com/office/officeart/2005/8/layout/vList2"/>
    <dgm:cxn modelId="{EC93017F-A1C7-4338-AB4C-7C466FB40D70}" srcId="{2E053B7A-0466-4192-A1AF-300238AF4CBB}" destId="{C92C0F60-496D-4F7D-88B8-3D19F0D715B3}" srcOrd="8" destOrd="0" parTransId="{222AE991-6BCD-4162-B1D1-46AB5CE6DC52}" sibTransId="{98C7056E-7F2B-468D-B24A-E4FF1AB5B959}"/>
    <dgm:cxn modelId="{1FBE0216-6541-40B7-9DDE-04A45272D033}" srcId="{2E053B7A-0466-4192-A1AF-300238AF4CBB}" destId="{6207921F-A150-46CF-8329-0E5EFDC3A40A}" srcOrd="10" destOrd="0" parTransId="{7AD4D61E-01DD-4162-860F-3F7A470B9538}" sibTransId="{EE9EDE5D-8CC5-4883-B4A1-D9D9605EFB38}"/>
    <dgm:cxn modelId="{38B6B03A-86A9-4849-9260-78F413676ECA}" type="presOf" srcId="{C48286E7-B23A-4290-9ED8-5FC276DC06D8}" destId="{DBD9269D-0817-48C5-A321-BC3C71662BD4}" srcOrd="0" destOrd="0" presId="urn:microsoft.com/office/officeart/2005/8/layout/vList2"/>
    <dgm:cxn modelId="{D4613A03-468E-4E4E-8C89-283484B4DF28}" srcId="{2E053B7A-0466-4192-A1AF-300238AF4CBB}" destId="{2D68DF51-3ED6-4A6C-8363-16637321961C}" srcOrd="9" destOrd="0" parTransId="{556A7017-CCAB-4D86-ACED-69C13E4D242C}" sibTransId="{DEC48217-8147-45B9-8FB9-2D2B534A2951}"/>
    <dgm:cxn modelId="{5089D868-3127-4E3C-A01E-FBE9CF4B1DEE}" type="presOf" srcId="{8B275C39-BFEE-4ACD-8644-F1F5FD67BA9B}" destId="{7E456327-7EED-4B2C-823C-5F02DDB2FC5C}" srcOrd="0" destOrd="0" presId="urn:microsoft.com/office/officeart/2005/8/layout/vList2"/>
    <dgm:cxn modelId="{A6C0CE56-34C2-46D9-9A6F-6392CC9C10E0}" srcId="{2E053B7A-0466-4192-A1AF-300238AF4CBB}" destId="{8660A132-CF5D-4D81-B40D-8E391EE6B59E}" srcOrd="18" destOrd="0" parTransId="{C47BE4B4-86B5-4839-8212-7FF98BCAEA80}" sibTransId="{132B997A-84D6-4909-A110-AF264D2A065E}"/>
    <dgm:cxn modelId="{859A20E8-A0D8-4F88-A2F5-3BD3DD36936D}" srcId="{2E053B7A-0466-4192-A1AF-300238AF4CBB}" destId="{2D89A2F8-3765-47C5-A85B-B87BF516750D}" srcOrd="14" destOrd="0" parTransId="{9023E268-D168-421E-ABBF-7D433619E93D}" sibTransId="{18072174-F328-4A2C-9F33-EB2CA4D27FB0}"/>
    <dgm:cxn modelId="{05736F51-28F8-4704-9523-5DF3B69E32B7}" srcId="{2E053B7A-0466-4192-A1AF-300238AF4CBB}" destId="{C48286E7-B23A-4290-9ED8-5FC276DC06D8}" srcOrd="0" destOrd="0" parTransId="{5DA67304-24F9-43BD-89BC-24F188090D4F}" sibTransId="{F4752EE0-54DA-4C71-96F7-E8CA106355BE}"/>
    <dgm:cxn modelId="{5979335B-93CA-46BB-97EA-0ADAFC91FAEE}" srcId="{2E053B7A-0466-4192-A1AF-300238AF4CBB}" destId="{76548FD7-A92A-4EF7-AE34-53D0743AEDFD}" srcOrd="13" destOrd="0" parTransId="{F677450B-F0BD-40D5-84B4-CD76C54A0103}" sibTransId="{F4C5E2F8-6C80-4B4D-BEA2-BF84A513B6D4}"/>
    <dgm:cxn modelId="{1C635661-8907-4D93-B1A7-9E41104757B8}" srcId="{2E053B7A-0466-4192-A1AF-300238AF4CBB}" destId="{75F4A93C-FB2F-48F0-BDE4-B95D35D49A44}" srcOrd="15" destOrd="0" parTransId="{5A6ADEC3-0A80-443D-93A8-A35582C191D7}" sibTransId="{59EFD3C1-CD1C-4DD7-BF81-CEA70765B804}"/>
    <dgm:cxn modelId="{A0B777C8-2C99-4112-B277-75CCC4014E27}" srcId="{2E053B7A-0466-4192-A1AF-300238AF4CBB}" destId="{D8B74DC9-40DF-4F5A-8DAC-BE4814684243}" srcOrd="11" destOrd="0" parTransId="{BFE094EE-16A6-4D1F-99D2-FC08051D692B}" sibTransId="{89AAF114-DEE3-4D34-BABA-902B601C7BBE}"/>
    <dgm:cxn modelId="{5E9C861E-D550-433F-A118-943B48EF8658}" type="presOf" srcId="{A18971B8-AABD-4F1D-90A0-2FF8924E9474}" destId="{9EA05020-BEA0-4F17-BAB7-4FE2216D601C}" srcOrd="0" destOrd="0" presId="urn:microsoft.com/office/officeart/2005/8/layout/vList2"/>
    <dgm:cxn modelId="{7D192661-A8B7-4BED-9915-EE1AC3994E09}" type="presOf" srcId="{D8B74DC9-40DF-4F5A-8DAC-BE4814684243}" destId="{F04E0816-060D-4767-818C-7C3845EC6AE7}" srcOrd="0" destOrd="0" presId="urn:microsoft.com/office/officeart/2005/8/layout/vList2"/>
    <dgm:cxn modelId="{416DF2B7-E1AE-4200-93B3-D0FB64145828}" type="presOf" srcId="{AF6C746D-F5B2-4E12-9BB9-BF3AEE949B5D}" destId="{1BCC3067-F9AB-4930-8168-3892ED11712D}" srcOrd="0" destOrd="0" presId="urn:microsoft.com/office/officeart/2005/8/layout/vList2"/>
    <dgm:cxn modelId="{208651F9-5BC4-4304-8366-D03611D65DE1}" srcId="{2E053B7A-0466-4192-A1AF-300238AF4CBB}" destId="{E68711E6-6D10-4557-B90C-0348FB234E18}" srcOrd="6" destOrd="0" parTransId="{8D13DBA4-70EF-4CDF-B440-38806785EFCE}" sibTransId="{34A6AF1F-85BF-46D5-8792-B677C51C605E}"/>
    <dgm:cxn modelId="{278FD3DE-BA13-4F74-92DE-CFC2950F485A}" srcId="{2E053B7A-0466-4192-A1AF-300238AF4CBB}" destId="{FDE3E7A3-3635-4F1E-91F3-D09526F1688B}" srcOrd="1" destOrd="0" parTransId="{A9F9DBE6-73B2-4CCD-AF21-95BAFBDF6220}" sibTransId="{26211B6D-ABCC-4394-A77D-AA6E0D9D703C}"/>
    <dgm:cxn modelId="{6C58F305-1C94-400E-A41B-AB41F879B00F}" type="presOf" srcId="{45B16AF2-0651-4445-9FF3-2FF1690F9605}" destId="{D7E3EA8B-9B73-4247-9129-7E125B8C6E9A}" srcOrd="0" destOrd="0" presId="urn:microsoft.com/office/officeart/2005/8/layout/vList2"/>
    <dgm:cxn modelId="{AC6F4D4C-E3D5-4BE1-9539-CD2C00930AED}" srcId="{2E053B7A-0466-4192-A1AF-300238AF4CBB}" destId="{A37BB456-9FFD-4BA4-9FA3-67B613EF20FD}" srcOrd="12" destOrd="0" parTransId="{CC70B570-7E65-4A64-9738-057F1A2571CA}" sibTransId="{D8153645-E785-4631-8258-FFBFB59D01DF}"/>
    <dgm:cxn modelId="{43607968-485F-46F4-A2B1-76AC18397617}" type="presOf" srcId="{2D89A2F8-3765-47C5-A85B-B87BF516750D}" destId="{2A448ED0-A65C-4F21-BA25-7CF70A4805C3}" srcOrd="0" destOrd="0" presId="urn:microsoft.com/office/officeart/2005/8/layout/vList2"/>
    <dgm:cxn modelId="{7DF82870-CFC0-4BF2-A05F-46E301C566D8}" type="presOf" srcId="{6207921F-A150-46CF-8329-0E5EFDC3A40A}" destId="{1CB4EB62-2542-49C3-914C-12462B300880}" srcOrd="0" destOrd="0" presId="urn:microsoft.com/office/officeart/2005/8/layout/vList2"/>
    <dgm:cxn modelId="{7C16FFCC-C0A7-41B8-8D31-A1A71938687F}" srcId="{2E053B7A-0466-4192-A1AF-300238AF4CBB}" destId="{A18971B8-AABD-4F1D-90A0-2FF8924E9474}" srcOrd="7" destOrd="0" parTransId="{157EA29B-820D-42B0-AA05-CED5F7B79C6D}" sibTransId="{4F43FDA1-A71A-4BF1-BDB5-218242FEC90E}"/>
    <dgm:cxn modelId="{5CAB0128-757C-4E80-81F5-EB8A03727295}" type="presOf" srcId="{75F4A93C-FB2F-48F0-BDE4-B95D35D49A44}" destId="{E0A74990-1A91-4392-B5E3-EC2F817FF1CE}" srcOrd="0" destOrd="0" presId="urn:microsoft.com/office/officeart/2005/8/layout/vList2"/>
    <dgm:cxn modelId="{B283E7EC-8DA3-4047-A942-56DFCDD9B75B}" type="presOf" srcId="{2D68DF51-3ED6-4A6C-8363-16637321961C}" destId="{63B6364F-4DF1-424D-8865-371A878414D6}" srcOrd="0" destOrd="0" presId="urn:microsoft.com/office/officeart/2005/8/layout/vList2"/>
    <dgm:cxn modelId="{B7DD45D7-E07D-4EAB-BAE1-37F31EC50ABE}" type="presOf" srcId="{C92C0F60-496D-4F7D-88B8-3D19F0D715B3}" destId="{C64C0EB3-02BB-44BE-8462-67ECCE7FDF13}" srcOrd="0" destOrd="0" presId="urn:microsoft.com/office/officeart/2005/8/layout/vList2"/>
    <dgm:cxn modelId="{0947FA30-BA04-4D4F-AF6E-B637ECB4C79D}" type="presOf" srcId="{0E9F574F-7AEB-45E0-8EC5-585A627757D8}" destId="{9F7000CD-D8C6-48F9-B747-6518B5DEEA9A}" srcOrd="0" destOrd="0" presId="urn:microsoft.com/office/officeart/2005/8/layout/vList2"/>
    <dgm:cxn modelId="{DDE55DE2-B181-4540-B9B0-EFCF3C700FAE}" type="presOf" srcId="{8660A132-CF5D-4D81-B40D-8E391EE6B59E}" destId="{D556B407-380D-4B1B-95F9-BE639CC21E5C}" srcOrd="0" destOrd="0" presId="urn:microsoft.com/office/officeart/2005/8/layout/vList2"/>
    <dgm:cxn modelId="{0F69431F-AB49-4BB4-871B-EA862C60640C}" srcId="{2E053B7A-0466-4192-A1AF-300238AF4CBB}" destId="{0E9F574F-7AEB-45E0-8EC5-585A627757D8}" srcOrd="2" destOrd="0" parTransId="{086433BC-9697-4AC2-BAB3-4A6040EEDE7A}" sibTransId="{4E439775-0D73-4E86-B924-A184EB4E26D1}"/>
    <dgm:cxn modelId="{C5B3CF3B-1408-43D8-B79D-0C47F373C8BA}" srcId="{2E053B7A-0466-4192-A1AF-300238AF4CBB}" destId="{AF6C746D-F5B2-4E12-9BB9-BF3AEE949B5D}" srcOrd="16" destOrd="0" parTransId="{FDA3D57E-E705-455F-A85D-5D6222ACDF53}" sibTransId="{470263FC-FEB3-485F-AC79-7938D2529EF1}"/>
    <dgm:cxn modelId="{206BEB97-C21D-486F-9067-A6C1EC22F779}" type="presOf" srcId="{E68711E6-6D10-4557-B90C-0348FB234E18}" destId="{BC4595EB-888C-41AD-B425-5C39D6715934}" srcOrd="0" destOrd="0" presId="urn:microsoft.com/office/officeart/2005/8/layout/vList2"/>
    <dgm:cxn modelId="{46F9E940-C049-4BA7-9C7B-817B2BBA65DE}" srcId="{2E053B7A-0466-4192-A1AF-300238AF4CBB}" destId="{8B275C39-BFEE-4ACD-8644-F1F5FD67BA9B}" srcOrd="3" destOrd="0" parTransId="{A34C99A5-DA61-435B-A73D-96C595DAC16E}" sibTransId="{2FF6F87A-D2AD-46DB-AF50-BCF02EB5A646}"/>
    <dgm:cxn modelId="{CC2065BD-102C-4951-8350-63CA52A7EE78}" type="presOf" srcId="{76548FD7-A92A-4EF7-AE34-53D0743AEDFD}" destId="{5B55EF7D-095D-4E16-B3AA-E90B692F04C0}" srcOrd="0" destOrd="0" presId="urn:microsoft.com/office/officeart/2005/8/layout/vList2"/>
    <dgm:cxn modelId="{145697A9-9A96-4927-AEFD-F839618556F3}" srcId="{2E053B7A-0466-4192-A1AF-300238AF4CBB}" destId="{45B16AF2-0651-4445-9FF3-2FF1690F9605}" srcOrd="4" destOrd="0" parTransId="{892203ED-93CE-46D8-9288-0A00D7E9A3B4}" sibTransId="{1AC6814A-E6DD-404C-9026-66C515D438CF}"/>
    <dgm:cxn modelId="{F9EFC719-4B7E-4520-9767-A3A05B62DD27}" type="presOf" srcId="{A37BB456-9FFD-4BA4-9FA3-67B613EF20FD}" destId="{771547AD-4B04-4FB7-8673-56DCFCB9AE1F}" srcOrd="0" destOrd="0" presId="urn:microsoft.com/office/officeart/2005/8/layout/vList2"/>
    <dgm:cxn modelId="{FE14FD2E-56AB-4255-B552-0E2D9775DC0B}" type="presOf" srcId="{9988B06D-8C09-49A1-BB56-9B2417F7C122}" destId="{99D864FB-A497-4E3F-90CC-DAEB632F3375}" srcOrd="0" destOrd="0" presId="urn:microsoft.com/office/officeart/2005/8/layout/vList2"/>
    <dgm:cxn modelId="{88F581F7-B13E-48C3-AC2B-CC11EE0C7DC2}" type="presOf" srcId="{F75DB946-038A-44EA-9AB7-2AFEE6F54D00}" destId="{74B9D717-F6DF-4963-AB6E-9E4E8201ADBB}" srcOrd="0" destOrd="0" presId="urn:microsoft.com/office/officeart/2005/8/layout/vList2"/>
    <dgm:cxn modelId="{F016D77E-C171-4DDC-9991-93A43964BF3C}" srcId="{2E053B7A-0466-4192-A1AF-300238AF4CBB}" destId="{9988B06D-8C09-49A1-BB56-9B2417F7C122}" srcOrd="17" destOrd="0" parTransId="{4E9BEFEF-66F7-4ECC-9EA7-DBD4C476207D}" sibTransId="{15662DFE-ECCA-44D2-A8D6-6F4DAE0E0AB2}"/>
    <dgm:cxn modelId="{07A0557D-2EEA-4483-80E7-2B75F06110A9}" type="presParOf" srcId="{93C07EE7-579C-462A-9E8B-150600B51F85}" destId="{DBD9269D-0817-48C5-A321-BC3C71662BD4}" srcOrd="0" destOrd="0" presId="urn:microsoft.com/office/officeart/2005/8/layout/vList2"/>
    <dgm:cxn modelId="{626AE2C7-B3DF-4096-B452-7DC512664EBF}" type="presParOf" srcId="{93C07EE7-579C-462A-9E8B-150600B51F85}" destId="{F955617C-E83A-494F-9214-37BDD777B8F3}" srcOrd="1" destOrd="0" presId="urn:microsoft.com/office/officeart/2005/8/layout/vList2"/>
    <dgm:cxn modelId="{59493818-87BE-4918-B76C-FD258547D4F6}" type="presParOf" srcId="{93C07EE7-579C-462A-9E8B-150600B51F85}" destId="{9BFB52F3-B674-4504-85AF-359E2BC3F38E}" srcOrd="2" destOrd="0" presId="urn:microsoft.com/office/officeart/2005/8/layout/vList2"/>
    <dgm:cxn modelId="{02D4563D-D07D-4813-B942-F56DEF2DE377}" type="presParOf" srcId="{93C07EE7-579C-462A-9E8B-150600B51F85}" destId="{774EA24B-BFD2-4DC0-84B0-36CBAF1036E7}" srcOrd="3" destOrd="0" presId="urn:microsoft.com/office/officeart/2005/8/layout/vList2"/>
    <dgm:cxn modelId="{9210C06B-B080-45A4-8CC2-41BD272F29F1}" type="presParOf" srcId="{93C07EE7-579C-462A-9E8B-150600B51F85}" destId="{9F7000CD-D8C6-48F9-B747-6518B5DEEA9A}" srcOrd="4" destOrd="0" presId="urn:microsoft.com/office/officeart/2005/8/layout/vList2"/>
    <dgm:cxn modelId="{DC4CACD9-555E-4FA4-8F89-517BBE30109A}" type="presParOf" srcId="{93C07EE7-579C-462A-9E8B-150600B51F85}" destId="{92D3947A-D838-4CB1-8ABC-71FCD4D548B9}" srcOrd="5" destOrd="0" presId="urn:microsoft.com/office/officeart/2005/8/layout/vList2"/>
    <dgm:cxn modelId="{BD9577D7-17AB-427D-A4E5-5660DF8C6C94}" type="presParOf" srcId="{93C07EE7-579C-462A-9E8B-150600B51F85}" destId="{7E456327-7EED-4B2C-823C-5F02DDB2FC5C}" srcOrd="6" destOrd="0" presId="urn:microsoft.com/office/officeart/2005/8/layout/vList2"/>
    <dgm:cxn modelId="{F23641CB-D523-4FFF-9B83-412AC587D71E}" type="presParOf" srcId="{93C07EE7-579C-462A-9E8B-150600B51F85}" destId="{A6DEAB07-F89D-4967-83D1-1120C9EFA5DF}" srcOrd="7" destOrd="0" presId="urn:microsoft.com/office/officeart/2005/8/layout/vList2"/>
    <dgm:cxn modelId="{69E6CEFC-EFEB-4F58-BD42-F0D88D87CCC1}" type="presParOf" srcId="{93C07EE7-579C-462A-9E8B-150600B51F85}" destId="{D7E3EA8B-9B73-4247-9129-7E125B8C6E9A}" srcOrd="8" destOrd="0" presId="urn:microsoft.com/office/officeart/2005/8/layout/vList2"/>
    <dgm:cxn modelId="{F59ED79E-3E6C-45CE-8033-07D39FC529C0}" type="presParOf" srcId="{93C07EE7-579C-462A-9E8B-150600B51F85}" destId="{54B47400-FC68-40BC-B77C-DE9751C67BFE}" srcOrd="9" destOrd="0" presId="urn:microsoft.com/office/officeart/2005/8/layout/vList2"/>
    <dgm:cxn modelId="{E79F4D06-0783-4708-9CFF-CC30814B2A76}" type="presParOf" srcId="{93C07EE7-579C-462A-9E8B-150600B51F85}" destId="{74B9D717-F6DF-4963-AB6E-9E4E8201ADBB}" srcOrd="10" destOrd="0" presId="urn:microsoft.com/office/officeart/2005/8/layout/vList2"/>
    <dgm:cxn modelId="{D2FDA4AA-5154-492C-B645-7F88CDE1A16E}" type="presParOf" srcId="{93C07EE7-579C-462A-9E8B-150600B51F85}" destId="{0AE16B93-C905-4BB8-909D-9262E65217F8}" srcOrd="11" destOrd="0" presId="urn:microsoft.com/office/officeart/2005/8/layout/vList2"/>
    <dgm:cxn modelId="{22A0F47F-C450-4B96-A7AC-FDC44211654F}" type="presParOf" srcId="{93C07EE7-579C-462A-9E8B-150600B51F85}" destId="{BC4595EB-888C-41AD-B425-5C39D6715934}" srcOrd="12" destOrd="0" presId="urn:microsoft.com/office/officeart/2005/8/layout/vList2"/>
    <dgm:cxn modelId="{877D67B3-49E7-4A2E-897E-882B4ED4D05C}" type="presParOf" srcId="{93C07EE7-579C-462A-9E8B-150600B51F85}" destId="{B5CF626D-83DA-46A6-A016-5390C7C6CFBD}" srcOrd="13" destOrd="0" presId="urn:microsoft.com/office/officeart/2005/8/layout/vList2"/>
    <dgm:cxn modelId="{CEE998B7-22D1-432F-BDA0-A81B04B1695D}" type="presParOf" srcId="{93C07EE7-579C-462A-9E8B-150600B51F85}" destId="{9EA05020-BEA0-4F17-BAB7-4FE2216D601C}" srcOrd="14" destOrd="0" presId="urn:microsoft.com/office/officeart/2005/8/layout/vList2"/>
    <dgm:cxn modelId="{977F02B0-7C93-4663-9A14-63F7A59C4D2C}" type="presParOf" srcId="{93C07EE7-579C-462A-9E8B-150600B51F85}" destId="{4FCBF8AD-72A9-45DD-97C5-BA9209A9FA6D}" srcOrd="15" destOrd="0" presId="urn:microsoft.com/office/officeart/2005/8/layout/vList2"/>
    <dgm:cxn modelId="{28254B38-DD27-4A81-89C4-B173DBE5EDDB}" type="presParOf" srcId="{93C07EE7-579C-462A-9E8B-150600B51F85}" destId="{C64C0EB3-02BB-44BE-8462-67ECCE7FDF13}" srcOrd="16" destOrd="0" presId="urn:microsoft.com/office/officeart/2005/8/layout/vList2"/>
    <dgm:cxn modelId="{08B427AA-EC3E-4A28-819C-3B589CDCFDAC}" type="presParOf" srcId="{93C07EE7-579C-462A-9E8B-150600B51F85}" destId="{D41872ED-B035-4EC6-BBDC-617950975CBA}" srcOrd="17" destOrd="0" presId="urn:microsoft.com/office/officeart/2005/8/layout/vList2"/>
    <dgm:cxn modelId="{C96CE5E4-2608-4BCF-9399-99F373AA18CE}" type="presParOf" srcId="{93C07EE7-579C-462A-9E8B-150600B51F85}" destId="{63B6364F-4DF1-424D-8865-371A878414D6}" srcOrd="18" destOrd="0" presId="urn:microsoft.com/office/officeart/2005/8/layout/vList2"/>
    <dgm:cxn modelId="{C673876D-A642-4EE7-8F69-9F0A2D44156B}" type="presParOf" srcId="{93C07EE7-579C-462A-9E8B-150600B51F85}" destId="{2BA15361-4B77-4F47-A276-AEE25A270678}" srcOrd="19" destOrd="0" presId="urn:microsoft.com/office/officeart/2005/8/layout/vList2"/>
    <dgm:cxn modelId="{E863E127-0DF5-4E3C-927A-600DDFE1D247}" type="presParOf" srcId="{93C07EE7-579C-462A-9E8B-150600B51F85}" destId="{1CB4EB62-2542-49C3-914C-12462B300880}" srcOrd="20" destOrd="0" presId="urn:microsoft.com/office/officeart/2005/8/layout/vList2"/>
    <dgm:cxn modelId="{25F0C5D2-F599-4E32-AE86-6BC4C775F340}" type="presParOf" srcId="{93C07EE7-579C-462A-9E8B-150600B51F85}" destId="{9F5C9FAA-988C-42D4-B660-7DF47492ED5F}" srcOrd="21" destOrd="0" presId="urn:microsoft.com/office/officeart/2005/8/layout/vList2"/>
    <dgm:cxn modelId="{5E5D87C4-430D-4BDA-90B4-EF6733361755}" type="presParOf" srcId="{93C07EE7-579C-462A-9E8B-150600B51F85}" destId="{F04E0816-060D-4767-818C-7C3845EC6AE7}" srcOrd="22" destOrd="0" presId="urn:microsoft.com/office/officeart/2005/8/layout/vList2"/>
    <dgm:cxn modelId="{958D0C08-4FCA-4FD9-A049-02CE32972960}" type="presParOf" srcId="{93C07EE7-579C-462A-9E8B-150600B51F85}" destId="{C4DA692D-0572-4333-A864-EE6C556C04E5}" srcOrd="23" destOrd="0" presId="urn:microsoft.com/office/officeart/2005/8/layout/vList2"/>
    <dgm:cxn modelId="{84534589-D9CB-4768-B079-06E4E52B8E1F}" type="presParOf" srcId="{93C07EE7-579C-462A-9E8B-150600B51F85}" destId="{771547AD-4B04-4FB7-8673-56DCFCB9AE1F}" srcOrd="24" destOrd="0" presId="urn:microsoft.com/office/officeart/2005/8/layout/vList2"/>
    <dgm:cxn modelId="{15FAF111-9AB1-473E-872F-A478E2FCAD5A}" type="presParOf" srcId="{93C07EE7-579C-462A-9E8B-150600B51F85}" destId="{3F48723B-C35F-4BD7-9672-B5EDAD35F05C}" srcOrd="25" destOrd="0" presId="urn:microsoft.com/office/officeart/2005/8/layout/vList2"/>
    <dgm:cxn modelId="{D924B068-E462-40EC-8ACF-81BEC21219F1}" type="presParOf" srcId="{93C07EE7-579C-462A-9E8B-150600B51F85}" destId="{5B55EF7D-095D-4E16-B3AA-E90B692F04C0}" srcOrd="26" destOrd="0" presId="urn:microsoft.com/office/officeart/2005/8/layout/vList2"/>
    <dgm:cxn modelId="{8F06F58E-8A5C-4229-AF11-C5AA5EAFCAA1}" type="presParOf" srcId="{93C07EE7-579C-462A-9E8B-150600B51F85}" destId="{9B2B327E-C5B7-49D6-AFAA-C9E06523EF1F}" srcOrd="27" destOrd="0" presId="urn:microsoft.com/office/officeart/2005/8/layout/vList2"/>
    <dgm:cxn modelId="{86ED98C8-A7B2-43AE-BBC3-183CA4F15A06}" type="presParOf" srcId="{93C07EE7-579C-462A-9E8B-150600B51F85}" destId="{2A448ED0-A65C-4F21-BA25-7CF70A4805C3}" srcOrd="28" destOrd="0" presId="urn:microsoft.com/office/officeart/2005/8/layout/vList2"/>
    <dgm:cxn modelId="{4617150F-C9E0-4EB9-BAD1-A60CCBBE7C0B}" type="presParOf" srcId="{93C07EE7-579C-462A-9E8B-150600B51F85}" destId="{1264776B-36F0-4680-A28F-4C643BC0078B}" srcOrd="29" destOrd="0" presId="urn:microsoft.com/office/officeart/2005/8/layout/vList2"/>
    <dgm:cxn modelId="{909E96F1-A6F2-4AC4-A180-BD478B78C1F9}" type="presParOf" srcId="{93C07EE7-579C-462A-9E8B-150600B51F85}" destId="{E0A74990-1A91-4392-B5E3-EC2F817FF1CE}" srcOrd="30" destOrd="0" presId="urn:microsoft.com/office/officeart/2005/8/layout/vList2"/>
    <dgm:cxn modelId="{F6CAC11A-54BA-4036-ADE8-3390BB68625A}" type="presParOf" srcId="{93C07EE7-579C-462A-9E8B-150600B51F85}" destId="{9876FB9A-891F-4D24-AC96-B3C6C0D04591}" srcOrd="31" destOrd="0" presId="urn:microsoft.com/office/officeart/2005/8/layout/vList2"/>
    <dgm:cxn modelId="{6393756E-64AC-4412-9783-872865843AF3}" type="presParOf" srcId="{93C07EE7-579C-462A-9E8B-150600B51F85}" destId="{1BCC3067-F9AB-4930-8168-3892ED11712D}" srcOrd="32" destOrd="0" presId="urn:microsoft.com/office/officeart/2005/8/layout/vList2"/>
    <dgm:cxn modelId="{B9F2A1E7-E44D-4769-9657-117B99C272D4}" type="presParOf" srcId="{93C07EE7-579C-462A-9E8B-150600B51F85}" destId="{C769799F-9396-46BA-B414-026B5B9F3D22}" srcOrd="33" destOrd="0" presId="urn:microsoft.com/office/officeart/2005/8/layout/vList2"/>
    <dgm:cxn modelId="{D7CB760D-51B1-400A-9C98-4614139578A4}" type="presParOf" srcId="{93C07EE7-579C-462A-9E8B-150600B51F85}" destId="{99D864FB-A497-4E3F-90CC-DAEB632F3375}" srcOrd="34" destOrd="0" presId="urn:microsoft.com/office/officeart/2005/8/layout/vList2"/>
    <dgm:cxn modelId="{B08345C6-550E-48F3-9DE1-B94E1173A64B}" type="presParOf" srcId="{93C07EE7-579C-462A-9E8B-150600B51F85}" destId="{75A15D9D-CA8F-487C-B4C2-283F2EB3A089}" srcOrd="35" destOrd="0" presId="urn:microsoft.com/office/officeart/2005/8/layout/vList2"/>
    <dgm:cxn modelId="{B69CC06A-A639-4EA0-9CE9-AD3CB7E82C4D}" type="presParOf" srcId="{93C07EE7-579C-462A-9E8B-150600B51F85}" destId="{D556B407-380D-4B1B-95F9-BE639CC21E5C}" srcOrd="3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053B7A-0466-4192-A1AF-300238AF4C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48286E7-B23A-4290-9ED8-5FC276DC06D8}">
      <dgm:prSet/>
      <dgm:spPr/>
      <dgm:t>
        <a:bodyPr/>
        <a:lstStyle/>
        <a:p>
          <a:r>
            <a:rPr lang="es-ES" b="0" i="0" u="none"/>
            <a:t>Indumentaria</a:t>
          </a:r>
          <a:endParaRPr lang="es-ES"/>
        </a:p>
      </dgm:t>
    </dgm:pt>
    <dgm:pt modelId="{5DA67304-24F9-43BD-89BC-24F188090D4F}" type="parTrans" cxnId="{05736F51-28F8-4704-9523-5DF3B69E32B7}">
      <dgm:prSet/>
      <dgm:spPr/>
      <dgm:t>
        <a:bodyPr/>
        <a:lstStyle/>
        <a:p>
          <a:endParaRPr lang="es-ES"/>
        </a:p>
      </dgm:t>
    </dgm:pt>
    <dgm:pt modelId="{F4752EE0-54DA-4C71-96F7-E8CA106355BE}" type="sibTrans" cxnId="{05736F51-28F8-4704-9523-5DF3B69E32B7}">
      <dgm:prSet/>
      <dgm:spPr/>
      <dgm:t>
        <a:bodyPr/>
        <a:lstStyle/>
        <a:p>
          <a:endParaRPr lang="es-ES"/>
        </a:p>
      </dgm:t>
    </dgm:pt>
    <dgm:pt modelId="{FDE3E7A3-3635-4F1E-91F3-D09526F1688B}">
      <dgm:prSet/>
      <dgm:spPr/>
      <dgm:t>
        <a:bodyPr/>
        <a:lstStyle/>
        <a:p>
          <a:r>
            <a:rPr lang="es-ES" b="0" i="0" u="none"/>
            <a:t>Restaurantes y bares</a:t>
          </a:r>
          <a:endParaRPr lang="es-ES"/>
        </a:p>
      </dgm:t>
    </dgm:pt>
    <dgm:pt modelId="{A9F9DBE6-73B2-4CCD-AF21-95BAFBDF6220}" type="parTrans" cxnId="{278FD3DE-BA13-4F74-92DE-CFC2950F485A}">
      <dgm:prSet/>
      <dgm:spPr/>
      <dgm:t>
        <a:bodyPr/>
        <a:lstStyle/>
        <a:p>
          <a:endParaRPr lang="es-ES"/>
        </a:p>
      </dgm:t>
    </dgm:pt>
    <dgm:pt modelId="{26211B6D-ABCC-4394-A77D-AA6E0D9D703C}" type="sibTrans" cxnId="{278FD3DE-BA13-4F74-92DE-CFC2950F485A}">
      <dgm:prSet/>
      <dgm:spPr/>
      <dgm:t>
        <a:bodyPr/>
        <a:lstStyle/>
        <a:p>
          <a:endParaRPr lang="es-ES"/>
        </a:p>
      </dgm:t>
    </dgm:pt>
    <dgm:pt modelId="{0E9F574F-7AEB-45E0-8EC5-585A627757D8}">
      <dgm:prSet/>
      <dgm:spPr/>
      <dgm:t>
        <a:bodyPr/>
        <a:lstStyle/>
        <a:p>
          <a:r>
            <a:rPr lang="es-ES" b="0" i="0" u="none"/>
            <a:t>Loterías</a:t>
          </a:r>
          <a:endParaRPr lang="es-ES"/>
        </a:p>
      </dgm:t>
    </dgm:pt>
    <dgm:pt modelId="{086433BC-9697-4AC2-BAB3-4A6040EEDE7A}" type="parTrans" cxnId="{0F69431F-AB49-4BB4-871B-EA862C60640C}">
      <dgm:prSet/>
      <dgm:spPr/>
      <dgm:t>
        <a:bodyPr/>
        <a:lstStyle/>
        <a:p>
          <a:endParaRPr lang="es-ES"/>
        </a:p>
      </dgm:t>
    </dgm:pt>
    <dgm:pt modelId="{4E439775-0D73-4E86-B924-A184EB4E26D1}" type="sibTrans" cxnId="{0F69431F-AB49-4BB4-871B-EA862C60640C}">
      <dgm:prSet/>
      <dgm:spPr/>
      <dgm:t>
        <a:bodyPr/>
        <a:lstStyle/>
        <a:p>
          <a:endParaRPr lang="es-ES"/>
        </a:p>
      </dgm:t>
    </dgm:pt>
    <dgm:pt modelId="{8B275C39-BFEE-4ACD-8644-F1F5FD67BA9B}">
      <dgm:prSet/>
      <dgm:spPr/>
      <dgm:t>
        <a:bodyPr/>
        <a:lstStyle/>
        <a:p>
          <a:r>
            <a:rPr lang="es-ES" b="0" i="0" u="none"/>
            <a:t>Alojamiento</a:t>
          </a:r>
          <a:endParaRPr lang="es-ES"/>
        </a:p>
      </dgm:t>
    </dgm:pt>
    <dgm:pt modelId="{A34C99A5-DA61-435B-A73D-96C595DAC16E}" type="parTrans" cxnId="{46F9E940-C049-4BA7-9C7B-817B2BBA65DE}">
      <dgm:prSet/>
      <dgm:spPr/>
      <dgm:t>
        <a:bodyPr/>
        <a:lstStyle/>
        <a:p>
          <a:endParaRPr lang="es-ES"/>
        </a:p>
      </dgm:t>
    </dgm:pt>
    <dgm:pt modelId="{2FF6F87A-D2AD-46DB-AF50-BCF02EB5A646}" type="sibTrans" cxnId="{46F9E940-C049-4BA7-9C7B-817B2BBA65DE}">
      <dgm:prSet/>
      <dgm:spPr/>
      <dgm:t>
        <a:bodyPr/>
        <a:lstStyle/>
        <a:p>
          <a:endParaRPr lang="es-ES"/>
        </a:p>
      </dgm:t>
    </dgm:pt>
    <dgm:pt modelId="{45B16AF2-0651-4445-9FF3-2FF1690F9605}">
      <dgm:prSet/>
      <dgm:spPr/>
      <dgm:t>
        <a:bodyPr/>
        <a:lstStyle/>
        <a:p>
          <a:r>
            <a:rPr lang="es-ES" b="0" i="0" u="none"/>
            <a:t>Belleza</a:t>
          </a:r>
          <a:endParaRPr lang="es-ES"/>
        </a:p>
      </dgm:t>
    </dgm:pt>
    <dgm:pt modelId="{892203ED-93CE-46D8-9288-0A00D7E9A3B4}" type="parTrans" cxnId="{145697A9-9A96-4927-AEFD-F839618556F3}">
      <dgm:prSet/>
      <dgm:spPr/>
      <dgm:t>
        <a:bodyPr/>
        <a:lstStyle/>
        <a:p>
          <a:endParaRPr lang="es-ES"/>
        </a:p>
      </dgm:t>
    </dgm:pt>
    <dgm:pt modelId="{1AC6814A-E6DD-404C-9026-66C515D438CF}" type="sibTrans" cxnId="{145697A9-9A96-4927-AEFD-F839618556F3}">
      <dgm:prSet/>
      <dgm:spPr/>
      <dgm:t>
        <a:bodyPr/>
        <a:lstStyle/>
        <a:p>
          <a:endParaRPr lang="es-ES"/>
        </a:p>
      </dgm:t>
    </dgm:pt>
    <dgm:pt modelId="{F75DB946-038A-44EA-9AB7-2AFEE6F54D00}">
      <dgm:prSet/>
      <dgm:spPr/>
      <dgm:t>
        <a:bodyPr/>
        <a:lstStyle/>
        <a:p>
          <a:r>
            <a:rPr lang="es-ES" b="0" i="0" u="none"/>
            <a:t>Forros, parcas, blusones</a:t>
          </a:r>
          <a:endParaRPr lang="es-ES"/>
        </a:p>
      </dgm:t>
    </dgm:pt>
    <dgm:pt modelId="{10EB4F88-31D8-4BCB-A262-DEFFC5EBDC82}" type="parTrans" cxnId="{3D8044DB-31A5-41EE-ABF2-868EA37A53C2}">
      <dgm:prSet/>
      <dgm:spPr/>
      <dgm:t>
        <a:bodyPr/>
        <a:lstStyle/>
        <a:p>
          <a:endParaRPr lang="es-ES"/>
        </a:p>
      </dgm:t>
    </dgm:pt>
    <dgm:pt modelId="{C6C91E38-08BF-46BC-9098-3540F4D6D6F9}" type="sibTrans" cxnId="{3D8044DB-31A5-41EE-ABF2-868EA37A53C2}">
      <dgm:prSet/>
      <dgm:spPr/>
      <dgm:t>
        <a:bodyPr/>
        <a:lstStyle/>
        <a:p>
          <a:endParaRPr lang="es-ES"/>
        </a:p>
      </dgm:t>
    </dgm:pt>
    <dgm:pt modelId="{E68711E6-6D10-4557-B90C-0348FB234E18}">
      <dgm:prSet/>
      <dgm:spPr/>
      <dgm:t>
        <a:bodyPr/>
        <a:lstStyle/>
        <a:p>
          <a:r>
            <a:rPr lang="es-ES" b="0" i="0" u="none"/>
            <a:t>Pirotecnia</a:t>
          </a:r>
          <a:endParaRPr lang="es-ES"/>
        </a:p>
      </dgm:t>
    </dgm:pt>
    <dgm:pt modelId="{8D13DBA4-70EF-4CDF-B440-38806785EFCE}" type="parTrans" cxnId="{208651F9-5BC4-4304-8366-D03611D65DE1}">
      <dgm:prSet/>
      <dgm:spPr/>
      <dgm:t>
        <a:bodyPr/>
        <a:lstStyle/>
        <a:p>
          <a:endParaRPr lang="es-ES"/>
        </a:p>
      </dgm:t>
    </dgm:pt>
    <dgm:pt modelId="{34A6AF1F-85BF-46D5-8792-B677C51C605E}" type="sibTrans" cxnId="{208651F9-5BC4-4304-8366-D03611D65DE1}">
      <dgm:prSet/>
      <dgm:spPr/>
      <dgm:t>
        <a:bodyPr/>
        <a:lstStyle/>
        <a:p>
          <a:endParaRPr lang="es-ES"/>
        </a:p>
      </dgm:t>
    </dgm:pt>
    <dgm:pt modelId="{A18971B8-AABD-4F1D-90A0-2FF8924E9474}">
      <dgm:prSet/>
      <dgm:spPr/>
      <dgm:t>
        <a:bodyPr/>
        <a:lstStyle/>
        <a:p>
          <a:r>
            <a:rPr lang="es-ES" b="0" i="0" u="none"/>
            <a:t>Tintorería</a:t>
          </a:r>
          <a:endParaRPr lang="es-ES"/>
        </a:p>
      </dgm:t>
    </dgm:pt>
    <dgm:pt modelId="{157EA29B-820D-42B0-AA05-CED5F7B79C6D}" type="parTrans" cxnId="{7C16FFCC-C0A7-41B8-8D31-A1A71938687F}">
      <dgm:prSet/>
      <dgm:spPr/>
      <dgm:t>
        <a:bodyPr/>
        <a:lstStyle/>
        <a:p>
          <a:endParaRPr lang="es-ES"/>
        </a:p>
      </dgm:t>
    </dgm:pt>
    <dgm:pt modelId="{4F43FDA1-A71A-4BF1-BDB5-218242FEC90E}" type="sibTrans" cxnId="{7C16FFCC-C0A7-41B8-8D31-A1A71938687F}">
      <dgm:prSet/>
      <dgm:spPr/>
      <dgm:t>
        <a:bodyPr/>
        <a:lstStyle/>
        <a:p>
          <a:endParaRPr lang="es-ES"/>
        </a:p>
      </dgm:t>
    </dgm:pt>
    <dgm:pt modelId="{C92C0F60-496D-4F7D-88B8-3D19F0D715B3}">
      <dgm:prSet/>
      <dgm:spPr/>
      <dgm:t>
        <a:bodyPr/>
        <a:lstStyle/>
        <a:p>
          <a:r>
            <a:rPr lang="es-ES" b="0" i="0" u="none"/>
            <a:t>Disfraces</a:t>
          </a:r>
          <a:endParaRPr lang="es-ES"/>
        </a:p>
      </dgm:t>
    </dgm:pt>
    <dgm:pt modelId="{222AE991-6BCD-4162-B1D1-46AB5CE6DC52}" type="parTrans" cxnId="{EC93017F-A1C7-4338-AB4C-7C466FB40D70}">
      <dgm:prSet/>
      <dgm:spPr/>
      <dgm:t>
        <a:bodyPr/>
        <a:lstStyle/>
        <a:p>
          <a:endParaRPr lang="es-ES"/>
        </a:p>
      </dgm:t>
    </dgm:pt>
    <dgm:pt modelId="{98C7056E-7F2B-468D-B24A-E4FF1AB5B959}" type="sibTrans" cxnId="{EC93017F-A1C7-4338-AB4C-7C466FB40D70}">
      <dgm:prSet/>
      <dgm:spPr/>
      <dgm:t>
        <a:bodyPr/>
        <a:lstStyle/>
        <a:p>
          <a:endParaRPr lang="es-ES"/>
        </a:p>
      </dgm:t>
    </dgm:pt>
    <dgm:pt modelId="{2D68DF51-3ED6-4A6C-8363-16637321961C}">
      <dgm:prSet/>
      <dgm:spPr/>
      <dgm:t>
        <a:bodyPr/>
        <a:lstStyle/>
        <a:p>
          <a:r>
            <a:rPr lang="es-ES" b="0" i="0" u="none"/>
            <a:t>Transporte</a:t>
          </a:r>
          <a:endParaRPr lang="es-ES"/>
        </a:p>
      </dgm:t>
    </dgm:pt>
    <dgm:pt modelId="{556A7017-CCAB-4D86-ACED-69C13E4D242C}" type="parTrans" cxnId="{D4613A03-468E-4E4E-8C89-283484B4DF28}">
      <dgm:prSet/>
      <dgm:spPr/>
      <dgm:t>
        <a:bodyPr/>
        <a:lstStyle/>
        <a:p>
          <a:endParaRPr lang="es-ES"/>
        </a:p>
      </dgm:t>
    </dgm:pt>
    <dgm:pt modelId="{DEC48217-8147-45B9-8FB9-2D2B534A2951}" type="sibTrans" cxnId="{D4613A03-468E-4E4E-8C89-283484B4DF28}">
      <dgm:prSet/>
      <dgm:spPr/>
      <dgm:t>
        <a:bodyPr/>
        <a:lstStyle/>
        <a:p>
          <a:endParaRPr lang="es-ES"/>
        </a:p>
      </dgm:t>
    </dgm:pt>
    <dgm:pt modelId="{6207921F-A150-46CF-8329-0E5EFDC3A40A}">
      <dgm:prSet/>
      <dgm:spPr/>
      <dgm:t>
        <a:bodyPr/>
        <a:lstStyle/>
        <a:p>
          <a:r>
            <a:rPr lang="es-ES" b="0" i="0" u="none" err="1"/>
            <a:t>Merchandising</a:t>
          </a:r>
          <a:endParaRPr lang="es-ES"/>
        </a:p>
      </dgm:t>
    </dgm:pt>
    <dgm:pt modelId="{7AD4D61E-01DD-4162-860F-3F7A470B9538}" type="parTrans" cxnId="{1FBE0216-6541-40B7-9DDE-04A45272D033}">
      <dgm:prSet/>
      <dgm:spPr/>
      <dgm:t>
        <a:bodyPr/>
        <a:lstStyle/>
        <a:p>
          <a:endParaRPr lang="es-ES"/>
        </a:p>
      </dgm:t>
    </dgm:pt>
    <dgm:pt modelId="{EE9EDE5D-8CC5-4883-B4A1-D9D9605EFB38}" type="sibTrans" cxnId="{1FBE0216-6541-40B7-9DDE-04A45272D033}">
      <dgm:prSet/>
      <dgm:spPr/>
      <dgm:t>
        <a:bodyPr/>
        <a:lstStyle/>
        <a:p>
          <a:endParaRPr lang="es-ES"/>
        </a:p>
      </dgm:t>
    </dgm:pt>
    <dgm:pt modelId="{D8B74DC9-40DF-4F5A-8DAC-BE4814684243}">
      <dgm:prSet/>
      <dgm:spPr/>
      <dgm:t>
        <a:bodyPr/>
        <a:lstStyle/>
        <a:p>
          <a:r>
            <a:rPr lang="es-ES" b="0" i="0" u="none"/>
            <a:t>Ocio nocturno</a:t>
          </a:r>
          <a:endParaRPr lang="es-ES"/>
        </a:p>
      </dgm:t>
    </dgm:pt>
    <dgm:pt modelId="{BFE094EE-16A6-4D1F-99D2-FC08051D692B}" type="parTrans" cxnId="{A0B777C8-2C99-4112-B277-75CCC4014E27}">
      <dgm:prSet/>
      <dgm:spPr/>
      <dgm:t>
        <a:bodyPr/>
        <a:lstStyle/>
        <a:p>
          <a:endParaRPr lang="es-ES"/>
        </a:p>
      </dgm:t>
    </dgm:pt>
    <dgm:pt modelId="{89AAF114-DEE3-4D34-BABA-902B601C7BBE}" type="sibTrans" cxnId="{A0B777C8-2C99-4112-B277-75CCC4014E27}">
      <dgm:prSet/>
      <dgm:spPr/>
      <dgm:t>
        <a:bodyPr/>
        <a:lstStyle/>
        <a:p>
          <a:endParaRPr lang="es-ES"/>
        </a:p>
      </dgm:t>
    </dgm:pt>
    <dgm:pt modelId="{A37BB456-9FFD-4BA4-9FA3-67B613EF20FD}">
      <dgm:prSet/>
      <dgm:spPr/>
      <dgm:t>
        <a:bodyPr/>
        <a:lstStyle/>
        <a:p>
          <a:r>
            <a:rPr lang="es-ES"/>
            <a:t>Balcones</a:t>
          </a:r>
        </a:p>
      </dgm:t>
    </dgm:pt>
    <dgm:pt modelId="{CC70B570-7E65-4A64-9738-057F1A2571CA}" type="parTrans" cxnId="{AC6F4D4C-E3D5-4BE1-9539-CD2C00930AED}">
      <dgm:prSet/>
      <dgm:spPr/>
      <dgm:t>
        <a:bodyPr/>
        <a:lstStyle/>
        <a:p>
          <a:endParaRPr lang="es-ES"/>
        </a:p>
      </dgm:t>
    </dgm:pt>
    <dgm:pt modelId="{D8153645-E785-4631-8258-FFBFB59D01DF}" type="sibTrans" cxnId="{AC6F4D4C-E3D5-4BE1-9539-CD2C00930AED}">
      <dgm:prSet/>
      <dgm:spPr/>
      <dgm:t>
        <a:bodyPr/>
        <a:lstStyle/>
        <a:p>
          <a:endParaRPr lang="es-ES"/>
        </a:p>
      </dgm:t>
    </dgm:pt>
    <dgm:pt modelId="{76548FD7-A92A-4EF7-AE34-53D0743AEDFD}">
      <dgm:prSet/>
      <dgm:spPr/>
      <dgm:t>
        <a:bodyPr/>
        <a:lstStyle/>
        <a:p>
          <a:r>
            <a:rPr lang="es-ES" b="0" i="0" u="none"/>
            <a:t>Mercadillos</a:t>
          </a:r>
          <a:endParaRPr lang="es-ES"/>
        </a:p>
      </dgm:t>
    </dgm:pt>
    <dgm:pt modelId="{F677450B-F0BD-40D5-84B4-CD76C54A0103}" type="parTrans" cxnId="{5979335B-93CA-46BB-97EA-0ADAFC91FAEE}">
      <dgm:prSet/>
      <dgm:spPr/>
      <dgm:t>
        <a:bodyPr/>
        <a:lstStyle/>
        <a:p>
          <a:endParaRPr lang="es-ES"/>
        </a:p>
      </dgm:t>
    </dgm:pt>
    <dgm:pt modelId="{F4C5E2F8-6C80-4B4D-BEA2-BF84A513B6D4}" type="sibTrans" cxnId="{5979335B-93CA-46BB-97EA-0ADAFC91FAEE}">
      <dgm:prSet/>
      <dgm:spPr/>
      <dgm:t>
        <a:bodyPr/>
        <a:lstStyle/>
        <a:p>
          <a:endParaRPr lang="es-ES"/>
        </a:p>
      </dgm:t>
    </dgm:pt>
    <dgm:pt modelId="{2D89A2F8-3765-47C5-A85B-B87BF516750D}">
      <dgm:prSet/>
      <dgm:spPr/>
      <dgm:t>
        <a:bodyPr/>
        <a:lstStyle/>
        <a:p>
          <a:r>
            <a:rPr lang="es-ES"/>
            <a:t>Festejos taurinos</a:t>
          </a:r>
        </a:p>
      </dgm:t>
    </dgm:pt>
    <dgm:pt modelId="{9023E268-D168-421E-ABBF-7D433619E93D}" type="parTrans" cxnId="{859A20E8-A0D8-4F88-A2F5-3BD3DD36936D}">
      <dgm:prSet/>
      <dgm:spPr/>
      <dgm:t>
        <a:bodyPr/>
        <a:lstStyle/>
        <a:p>
          <a:endParaRPr lang="es-ES"/>
        </a:p>
      </dgm:t>
    </dgm:pt>
    <dgm:pt modelId="{18072174-F328-4A2C-9F33-EB2CA4D27FB0}" type="sibTrans" cxnId="{859A20E8-A0D8-4F88-A2F5-3BD3DD36936D}">
      <dgm:prSet/>
      <dgm:spPr/>
      <dgm:t>
        <a:bodyPr/>
        <a:lstStyle/>
        <a:p>
          <a:endParaRPr lang="es-ES"/>
        </a:p>
      </dgm:t>
    </dgm:pt>
    <dgm:pt modelId="{75F4A93C-FB2F-48F0-BDE4-B95D35D49A44}">
      <dgm:prSet/>
      <dgm:spPr/>
      <dgm:t>
        <a:bodyPr/>
        <a:lstStyle/>
        <a:p>
          <a:r>
            <a:rPr lang="es-ES" b="0" i="0" u="none"/>
            <a:t>Libros/ revistas falleras</a:t>
          </a:r>
          <a:endParaRPr lang="es-ES"/>
        </a:p>
      </dgm:t>
    </dgm:pt>
    <dgm:pt modelId="{5A6ADEC3-0A80-443D-93A8-A35582C191D7}" type="parTrans" cxnId="{1C635661-8907-4D93-B1A7-9E41104757B8}">
      <dgm:prSet/>
      <dgm:spPr/>
      <dgm:t>
        <a:bodyPr/>
        <a:lstStyle/>
        <a:p>
          <a:endParaRPr lang="es-ES"/>
        </a:p>
      </dgm:t>
    </dgm:pt>
    <dgm:pt modelId="{59EFD3C1-CD1C-4DD7-BF81-CEA70765B804}" type="sibTrans" cxnId="{1C635661-8907-4D93-B1A7-9E41104757B8}">
      <dgm:prSet/>
      <dgm:spPr/>
      <dgm:t>
        <a:bodyPr/>
        <a:lstStyle/>
        <a:p>
          <a:endParaRPr lang="es-ES"/>
        </a:p>
      </dgm:t>
    </dgm:pt>
    <dgm:pt modelId="{AF6C746D-F5B2-4E12-9BB9-BF3AEE949B5D}">
      <dgm:prSet/>
      <dgm:spPr/>
      <dgm:t>
        <a:bodyPr/>
        <a:lstStyle/>
        <a:p>
          <a:r>
            <a:rPr lang="es-ES" b="0" i="0" u="none"/>
            <a:t>Fotografía</a:t>
          </a:r>
          <a:endParaRPr lang="es-ES"/>
        </a:p>
      </dgm:t>
    </dgm:pt>
    <dgm:pt modelId="{FDA3D57E-E705-455F-A85D-5D6222ACDF53}" type="parTrans" cxnId="{C5B3CF3B-1408-43D8-B79D-0C47F373C8BA}">
      <dgm:prSet/>
      <dgm:spPr/>
      <dgm:t>
        <a:bodyPr/>
        <a:lstStyle/>
        <a:p>
          <a:endParaRPr lang="es-ES"/>
        </a:p>
      </dgm:t>
    </dgm:pt>
    <dgm:pt modelId="{470263FC-FEB3-485F-AC79-7938D2529EF1}" type="sibTrans" cxnId="{C5B3CF3B-1408-43D8-B79D-0C47F373C8BA}">
      <dgm:prSet/>
      <dgm:spPr/>
      <dgm:t>
        <a:bodyPr/>
        <a:lstStyle/>
        <a:p>
          <a:endParaRPr lang="es-ES"/>
        </a:p>
      </dgm:t>
    </dgm:pt>
    <dgm:pt modelId="{9988B06D-8C09-49A1-BB56-9B2417F7C122}">
      <dgm:prSet/>
      <dgm:spPr/>
      <dgm:t>
        <a:bodyPr/>
        <a:lstStyle/>
        <a:p>
          <a:r>
            <a:rPr lang="es-ES" b="0" i="0" u="none"/>
            <a:t>Flores</a:t>
          </a:r>
          <a:endParaRPr lang="es-ES"/>
        </a:p>
      </dgm:t>
    </dgm:pt>
    <dgm:pt modelId="{4E9BEFEF-66F7-4ECC-9EA7-DBD4C476207D}" type="parTrans" cxnId="{F016D77E-C171-4DDC-9991-93A43964BF3C}">
      <dgm:prSet/>
      <dgm:spPr/>
      <dgm:t>
        <a:bodyPr/>
        <a:lstStyle/>
        <a:p>
          <a:endParaRPr lang="es-ES"/>
        </a:p>
      </dgm:t>
    </dgm:pt>
    <dgm:pt modelId="{15662DFE-ECCA-44D2-A8D6-6F4DAE0E0AB2}" type="sibTrans" cxnId="{F016D77E-C171-4DDC-9991-93A43964BF3C}">
      <dgm:prSet/>
      <dgm:spPr/>
      <dgm:t>
        <a:bodyPr/>
        <a:lstStyle/>
        <a:p>
          <a:endParaRPr lang="es-ES"/>
        </a:p>
      </dgm:t>
    </dgm:pt>
    <dgm:pt modelId="{8660A132-CF5D-4D81-B40D-8E391EE6B59E}">
      <dgm:prSet/>
      <dgm:spPr/>
      <dgm:t>
        <a:bodyPr/>
        <a:lstStyle/>
        <a:p>
          <a:r>
            <a:rPr lang="es-ES"/>
            <a:t>Otros</a:t>
          </a:r>
        </a:p>
      </dgm:t>
    </dgm:pt>
    <dgm:pt modelId="{C47BE4B4-86B5-4839-8212-7FF98BCAEA80}" type="parTrans" cxnId="{A6C0CE56-34C2-46D9-9A6F-6392CC9C10E0}">
      <dgm:prSet/>
      <dgm:spPr/>
      <dgm:t>
        <a:bodyPr/>
        <a:lstStyle/>
        <a:p>
          <a:endParaRPr lang="es-ES"/>
        </a:p>
      </dgm:t>
    </dgm:pt>
    <dgm:pt modelId="{132B997A-84D6-4909-A110-AF264D2A065E}" type="sibTrans" cxnId="{A6C0CE56-34C2-46D9-9A6F-6392CC9C10E0}">
      <dgm:prSet/>
      <dgm:spPr/>
      <dgm:t>
        <a:bodyPr/>
        <a:lstStyle/>
        <a:p>
          <a:endParaRPr lang="es-ES"/>
        </a:p>
      </dgm:t>
    </dgm:pt>
    <dgm:pt modelId="{93C07EE7-579C-462A-9E8B-150600B51F85}" type="pres">
      <dgm:prSet presAssocID="{2E053B7A-0466-4192-A1AF-300238AF4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D9269D-0817-48C5-A321-BC3C71662BD4}" type="pres">
      <dgm:prSet presAssocID="{C48286E7-B23A-4290-9ED8-5FC276DC06D8}" presName="parentText" presStyleLbl="node1" presStyleIdx="0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55617C-E83A-494F-9214-37BDD777B8F3}" type="pres">
      <dgm:prSet presAssocID="{F4752EE0-54DA-4C71-96F7-E8CA106355BE}" presName="spacer" presStyleCnt="0"/>
      <dgm:spPr/>
    </dgm:pt>
    <dgm:pt modelId="{9BFB52F3-B674-4504-85AF-359E2BC3F38E}" type="pres">
      <dgm:prSet presAssocID="{FDE3E7A3-3635-4F1E-91F3-D09526F1688B}" presName="parentText" presStyleLbl="node1" presStyleIdx="1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EA24B-BFD2-4DC0-84B0-36CBAF1036E7}" type="pres">
      <dgm:prSet presAssocID="{26211B6D-ABCC-4394-A77D-AA6E0D9D703C}" presName="spacer" presStyleCnt="0"/>
      <dgm:spPr/>
    </dgm:pt>
    <dgm:pt modelId="{9F7000CD-D8C6-48F9-B747-6518B5DEEA9A}" type="pres">
      <dgm:prSet presAssocID="{0E9F574F-7AEB-45E0-8EC5-585A627757D8}" presName="parentText" presStyleLbl="node1" presStyleIdx="2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3947A-D838-4CB1-8ABC-71FCD4D548B9}" type="pres">
      <dgm:prSet presAssocID="{4E439775-0D73-4E86-B924-A184EB4E26D1}" presName="spacer" presStyleCnt="0"/>
      <dgm:spPr/>
    </dgm:pt>
    <dgm:pt modelId="{7E456327-7EED-4B2C-823C-5F02DDB2FC5C}" type="pres">
      <dgm:prSet presAssocID="{8B275C39-BFEE-4ACD-8644-F1F5FD67BA9B}" presName="parentText" presStyleLbl="node1" presStyleIdx="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DEAB07-F89D-4967-83D1-1120C9EFA5DF}" type="pres">
      <dgm:prSet presAssocID="{2FF6F87A-D2AD-46DB-AF50-BCF02EB5A646}" presName="spacer" presStyleCnt="0"/>
      <dgm:spPr/>
    </dgm:pt>
    <dgm:pt modelId="{D7E3EA8B-9B73-4247-9129-7E125B8C6E9A}" type="pres">
      <dgm:prSet presAssocID="{45B16AF2-0651-4445-9FF3-2FF1690F9605}" presName="parentText" presStyleLbl="node1" presStyleIdx="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B47400-FC68-40BC-B77C-DE9751C67BFE}" type="pres">
      <dgm:prSet presAssocID="{1AC6814A-E6DD-404C-9026-66C515D438CF}" presName="spacer" presStyleCnt="0"/>
      <dgm:spPr/>
    </dgm:pt>
    <dgm:pt modelId="{74B9D717-F6DF-4963-AB6E-9E4E8201ADBB}" type="pres">
      <dgm:prSet presAssocID="{F75DB946-038A-44EA-9AB7-2AFEE6F54D00}" presName="parentText" presStyleLbl="node1" presStyleIdx="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16B93-C905-4BB8-909D-9262E65217F8}" type="pres">
      <dgm:prSet presAssocID="{C6C91E38-08BF-46BC-9098-3540F4D6D6F9}" presName="spacer" presStyleCnt="0"/>
      <dgm:spPr/>
    </dgm:pt>
    <dgm:pt modelId="{BC4595EB-888C-41AD-B425-5C39D6715934}" type="pres">
      <dgm:prSet presAssocID="{E68711E6-6D10-4557-B90C-0348FB234E18}" presName="parentText" presStyleLbl="node1" presStyleIdx="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CF626D-83DA-46A6-A016-5390C7C6CFBD}" type="pres">
      <dgm:prSet presAssocID="{34A6AF1F-85BF-46D5-8792-B677C51C605E}" presName="spacer" presStyleCnt="0"/>
      <dgm:spPr/>
    </dgm:pt>
    <dgm:pt modelId="{9EA05020-BEA0-4F17-BAB7-4FE2216D601C}" type="pres">
      <dgm:prSet presAssocID="{A18971B8-AABD-4F1D-90A0-2FF8924E9474}" presName="parentText" presStyleLbl="node1" presStyleIdx="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CBF8AD-72A9-45DD-97C5-BA9209A9FA6D}" type="pres">
      <dgm:prSet presAssocID="{4F43FDA1-A71A-4BF1-BDB5-218242FEC90E}" presName="spacer" presStyleCnt="0"/>
      <dgm:spPr/>
    </dgm:pt>
    <dgm:pt modelId="{C64C0EB3-02BB-44BE-8462-67ECCE7FDF13}" type="pres">
      <dgm:prSet presAssocID="{C92C0F60-496D-4F7D-88B8-3D19F0D715B3}" presName="parentText" presStyleLbl="node1" presStyleIdx="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1872ED-B035-4EC6-BBDC-617950975CBA}" type="pres">
      <dgm:prSet presAssocID="{98C7056E-7F2B-468D-B24A-E4FF1AB5B959}" presName="spacer" presStyleCnt="0"/>
      <dgm:spPr/>
    </dgm:pt>
    <dgm:pt modelId="{63B6364F-4DF1-424D-8865-371A878414D6}" type="pres">
      <dgm:prSet presAssocID="{2D68DF51-3ED6-4A6C-8363-16637321961C}" presName="parentText" presStyleLbl="node1" presStyleIdx="9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15361-4B77-4F47-A276-AEE25A270678}" type="pres">
      <dgm:prSet presAssocID="{DEC48217-8147-45B9-8FB9-2D2B534A2951}" presName="spacer" presStyleCnt="0"/>
      <dgm:spPr/>
    </dgm:pt>
    <dgm:pt modelId="{1CB4EB62-2542-49C3-914C-12462B300880}" type="pres">
      <dgm:prSet presAssocID="{6207921F-A150-46CF-8329-0E5EFDC3A40A}" presName="parentText" presStyleLbl="node1" presStyleIdx="10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5C9FAA-988C-42D4-B660-7DF47492ED5F}" type="pres">
      <dgm:prSet presAssocID="{EE9EDE5D-8CC5-4883-B4A1-D9D9605EFB38}" presName="spacer" presStyleCnt="0"/>
      <dgm:spPr/>
    </dgm:pt>
    <dgm:pt modelId="{F04E0816-060D-4767-818C-7C3845EC6AE7}" type="pres">
      <dgm:prSet presAssocID="{D8B74DC9-40DF-4F5A-8DAC-BE4814684243}" presName="parentText" presStyleLbl="node1" presStyleIdx="11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DA692D-0572-4333-A864-EE6C556C04E5}" type="pres">
      <dgm:prSet presAssocID="{89AAF114-DEE3-4D34-BABA-902B601C7BBE}" presName="spacer" presStyleCnt="0"/>
      <dgm:spPr/>
    </dgm:pt>
    <dgm:pt modelId="{771547AD-4B04-4FB7-8673-56DCFCB9AE1F}" type="pres">
      <dgm:prSet presAssocID="{A37BB456-9FFD-4BA4-9FA3-67B613EF20FD}" presName="parentText" presStyleLbl="node1" presStyleIdx="12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723B-C35F-4BD7-9672-B5EDAD35F05C}" type="pres">
      <dgm:prSet presAssocID="{D8153645-E785-4631-8258-FFBFB59D01DF}" presName="spacer" presStyleCnt="0"/>
      <dgm:spPr/>
    </dgm:pt>
    <dgm:pt modelId="{5B55EF7D-095D-4E16-B3AA-E90B692F04C0}" type="pres">
      <dgm:prSet presAssocID="{76548FD7-A92A-4EF7-AE34-53D0743AEDFD}" presName="parentText" presStyleLbl="node1" presStyleIdx="1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2B327E-C5B7-49D6-AFAA-C9E06523EF1F}" type="pres">
      <dgm:prSet presAssocID="{F4C5E2F8-6C80-4B4D-BEA2-BF84A513B6D4}" presName="spacer" presStyleCnt="0"/>
      <dgm:spPr/>
    </dgm:pt>
    <dgm:pt modelId="{2A448ED0-A65C-4F21-BA25-7CF70A4805C3}" type="pres">
      <dgm:prSet presAssocID="{2D89A2F8-3765-47C5-A85B-B87BF516750D}" presName="parentText" presStyleLbl="node1" presStyleIdx="1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64776B-36F0-4680-A28F-4C643BC0078B}" type="pres">
      <dgm:prSet presAssocID="{18072174-F328-4A2C-9F33-EB2CA4D27FB0}" presName="spacer" presStyleCnt="0"/>
      <dgm:spPr/>
    </dgm:pt>
    <dgm:pt modelId="{E0A74990-1A91-4392-B5E3-EC2F817FF1CE}" type="pres">
      <dgm:prSet presAssocID="{75F4A93C-FB2F-48F0-BDE4-B95D35D49A44}" presName="parentText" presStyleLbl="node1" presStyleIdx="1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6FB9A-891F-4D24-AC96-B3C6C0D04591}" type="pres">
      <dgm:prSet presAssocID="{59EFD3C1-CD1C-4DD7-BF81-CEA70765B804}" presName="spacer" presStyleCnt="0"/>
      <dgm:spPr/>
    </dgm:pt>
    <dgm:pt modelId="{1BCC3067-F9AB-4930-8168-3892ED11712D}" type="pres">
      <dgm:prSet presAssocID="{AF6C746D-F5B2-4E12-9BB9-BF3AEE949B5D}" presName="parentText" presStyleLbl="node1" presStyleIdx="1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69799F-9396-46BA-B414-026B5B9F3D22}" type="pres">
      <dgm:prSet presAssocID="{470263FC-FEB3-485F-AC79-7938D2529EF1}" presName="spacer" presStyleCnt="0"/>
      <dgm:spPr/>
    </dgm:pt>
    <dgm:pt modelId="{99D864FB-A497-4E3F-90CC-DAEB632F3375}" type="pres">
      <dgm:prSet presAssocID="{9988B06D-8C09-49A1-BB56-9B2417F7C122}" presName="parentText" presStyleLbl="node1" presStyleIdx="1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A15D9D-CA8F-487C-B4C2-283F2EB3A089}" type="pres">
      <dgm:prSet presAssocID="{15662DFE-ECCA-44D2-A8D6-6F4DAE0E0AB2}" presName="spacer" presStyleCnt="0"/>
      <dgm:spPr/>
    </dgm:pt>
    <dgm:pt modelId="{D556B407-380D-4B1B-95F9-BE639CC21E5C}" type="pres">
      <dgm:prSet presAssocID="{8660A132-CF5D-4D81-B40D-8E391EE6B59E}" presName="parentText" presStyleLbl="node1" presStyleIdx="1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B93F16-B87A-4CC6-8608-7544FECD7361}" type="presOf" srcId="{2E053B7A-0466-4192-A1AF-300238AF4CBB}" destId="{93C07EE7-579C-462A-9E8B-150600B51F85}" srcOrd="0" destOrd="0" presId="urn:microsoft.com/office/officeart/2005/8/layout/vList2"/>
    <dgm:cxn modelId="{3D8044DB-31A5-41EE-ABF2-868EA37A53C2}" srcId="{2E053B7A-0466-4192-A1AF-300238AF4CBB}" destId="{F75DB946-038A-44EA-9AB7-2AFEE6F54D00}" srcOrd="5" destOrd="0" parTransId="{10EB4F88-31D8-4BCB-A262-DEFFC5EBDC82}" sibTransId="{C6C91E38-08BF-46BC-9098-3540F4D6D6F9}"/>
    <dgm:cxn modelId="{1DB2C231-E0BD-40DC-A9F0-A9AA41B47DA3}" type="presOf" srcId="{FDE3E7A3-3635-4F1E-91F3-D09526F1688B}" destId="{9BFB52F3-B674-4504-85AF-359E2BC3F38E}" srcOrd="0" destOrd="0" presId="urn:microsoft.com/office/officeart/2005/8/layout/vList2"/>
    <dgm:cxn modelId="{EC93017F-A1C7-4338-AB4C-7C466FB40D70}" srcId="{2E053B7A-0466-4192-A1AF-300238AF4CBB}" destId="{C92C0F60-496D-4F7D-88B8-3D19F0D715B3}" srcOrd="8" destOrd="0" parTransId="{222AE991-6BCD-4162-B1D1-46AB5CE6DC52}" sibTransId="{98C7056E-7F2B-468D-B24A-E4FF1AB5B959}"/>
    <dgm:cxn modelId="{1FBE0216-6541-40B7-9DDE-04A45272D033}" srcId="{2E053B7A-0466-4192-A1AF-300238AF4CBB}" destId="{6207921F-A150-46CF-8329-0E5EFDC3A40A}" srcOrd="10" destOrd="0" parTransId="{7AD4D61E-01DD-4162-860F-3F7A470B9538}" sibTransId="{EE9EDE5D-8CC5-4883-B4A1-D9D9605EFB38}"/>
    <dgm:cxn modelId="{38B6B03A-86A9-4849-9260-78F413676ECA}" type="presOf" srcId="{C48286E7-B23A-4290-9ED8-5FC276DC06D8}" destId="{DBD9269D-0817-48C5-A321-BC3C71662BD4}" srcOrd="0" destOrd="0" presId="urn:microsoft.com/office/officeart/2005/8/layout/vList2"/>
    <dgm:cxn modelId="{D4613A03-468E-4E4E-8C89-283484B4DF28}" srcId="{2E053B7A-0466-4192-A1AF-300238AF4CBB}" destId="{2D68DF51-3ED6-4A6C-8363-16637321961C}" srcOrd="9" destOrd="0" parTransId="{556A7017-CCAB-4D86-ACED-69C13E4D242C}" sibTransId="{DEC48217-8147-45B9-8FB9-2D2B534A2951}"/>
    <dgm:cxn modelId="{5089D868-3127-4E3C-A01E-FBE9CF4B1DEE}" type="presOf" srcId="{8B275C39-BFEE-4ACD-8644-F1F5FD67BA9B}" destId="{7E456327-7EED-4B2C-823C-5F02DDB2FC5C}" srcOrd="0" destOrd="0" presId="urn:microsoft.com/office/officeart/2005/8/layout/vList2"/>
    <dgm:cxn modelId="{A6C0CE56-34C2-46D9-9A6F-6392CC9C10E0}" srcId="{2E053B7A-0466-4192-A1AF-300238AF4CBB}" destId="{8660A132-CF5D-4D81-B40D-8E391EE6B59E}" srcOrd="18" destOrd="0" parTransId="{C47BE4B4-86B5-4839-8212-7FF98BCAEA80}" sibTransId="{132B997A-84D6-4909-A110-AF264D2A065E}"/>
    <dgm:cxn modelId="{859A20E8-A0D8-4F88-A2F5-3BD3DD36936D}" srcId="{2E053B7A-0466-4192-A1AF-300238AF4CBB}" destId="{2D89A2F8-3765-47C5-A85B-B87BF516750D}" srcOrd="14" destOrd="0" parTransId="{9023E268-D168-421E-ABBF-7D433619E93D}" sibTransId="{18072174-F328-4A2C-9F33-EB2CA4D27FB0}"/>
    <dgm:cxn modelId="{05736F51-28F8-4704-9523-5DF3B69E32B7}" srcId="{2E053B7A-0466-4192-A1AF-300238AF4CBB}" destId="{C48286E7-B23A-4290-9ED8-5FC276DC06D8}" srcOrd="0" destOrd="0" parTransId="{5DA67304-24F9-43BD-89BC-24F188090D4F}" sibTransId="{F4752EE0-54DA-4C71-96F7-E8CA106355BE}"/>
    <dgm:cxn modelId="{5979335B-93CA-46BB-97EA-0ADAFC91FAEE}" srcId="{2E053B7A-0466-4192-A1AF-300238AF4CBB}" destId="{76548FD7-A92A-4EF7-AE34-53D0743AEDFD}" srcOrd="13" destOrd="0" parTransId="{F677450B-F0BD-40D5-84B4-CD76C54A0103}" sibTransId="{F4C5E2F8-6C80-4B4D-BEA2-BF84A513B6D4}"/>
    <dgm:cxn modelId="{1C635661-8907-4D93-B1A7-9E41104757B8}" srcId="{2E053B7A-0466-4192-A1AF-300238AF4CBB}" destId="{75F4A93C-FB2F-48F0-BDE4-B95D35D49A44}" srcOrd="15" destOrd="0" parTransId="{5A6ADEC3-0A80-443D-93A8-A35582C191D7}" sibTransId="{59EFD3C1-CD1C-4DD7-BF81-CEA70765B804}"/>
    <dgm:cxn modelId="{A0B777C8-2C99-4112-B277-75CCC4014E27}" srcId="{2E053B7A-0466-4192-A1AF-300238AF4CBB}" destId="{D8B74DC9-40DF-4F5A-8DAC-BE4814684243}" srcOrd="11" destOrd="0" parTransId="{BFE094EE-16A6-4D1F-99D2-FC08051D692B}" sibTransId="{89AAF114-DEE3-4D34-BABA-902B601C7BBE}"/>
    <dgm:cxn modelId="{5E9C861E-D550-433F-A118-943B48EF8658}" type="presOf" srcId="{A18971B8-AABD-4F1D-90A0-2FF8924E9474}" destId="{9EA05020-BEA0-4F17-BAB7-4FE2216D601C}" srcOrd="0" destOrd="0" presId="urn:microsoft.com/office/officeart/2005/8/layout/vList2"/>
    <dgm:cxn modelId="{7D192661-A8B7-4BED-9915-EE1AC3994E09}" type="presOf" srcId="{D8B74DC9-40DF-4F5A-8DAC-BE4814684243}" destId="{F04E0816-060D-4767-818C-7C3845EC6AE7}" srcOrd="0" destOrd="0" presId="urn:microsoft.com/office/officeart/2005/8/layout/vList2"/>
    <dgm:cxn modelId="{416DF2B7-E1AE-4200-93B3-D0FB64145828}" type="presOf" srcId="{AF6C746D-F5B2-4E12-9BB9-BF3AEE949B5D}" destId="{1BCC3067-F9AB-4930-8168-3892ED11712D}" srcOrd="0" destOrd="0" presId="urn:microsoft.com/office/officeart/2005/8/layout/vList2"/>
    <dgm:cxn modelId="{208651F9-5BC4-4304-8366-D03611D65DE1}" srcId="{2E053B7A-0466-4192-A1AF-300238AF4CBB}" destId="{E68711E6-6D10-4557-B90C-0348FB234E18}" srcOrd="6" destOrd="0" parTransId="{8D13DBA4-70EF-4CDF-B440-38806785EFCE}" sibTransId="{34A6AF1F-85BF-46D5-8792-B677C51C605E}"/>
    <dgm:cxn modelId="{278FD3DE-BA13-4F74-92DE-CFC2950F485A}" srcId="{2E053B7A-0466-4192-A1AF-300238AF4CBB}" destId="{FDE3E7A3-3635-4F1E-91F3-D09526F1688B}" srcOrd="1" destOrd="0" parTransId="{A9F9DBE6-73B2-4CCD-AF21-95BAFBDF6220}" sibTransId="{26211B6D-ABCC-4394-A77D-AA6E0D9D703C}"/>
    <dgm:cxn modelId="{6C58F305-1C94-400E-A41B-AB41F879B00F}" type="presOf" srcId="{45B16AF2-0651-4445-9FF3-2FF1690F9605}" destId="{D7E3EA8B-9B73-4247-9129-7E125B8C6E9A}" srcOrd="0" destOrd="0" presId="urn:microsoft.com/office/officeart/2005/8/layout/vList2"/>
    <dgm:cxn modelId="{AC6F4D4C-E3D5-4BE1-9539-CD2C00930AED}" srcId="{2E053B7A-0466-4192-A1AF-300238AF4CBB}" destId="{A37BB456-9FFD-4BA4-9FA3-67B613EF20FD}" srcOrd="12" destOrd="0" parTransId="{CC70B570-7E65-4A64-9738-057F1A2571CA}" sibTransId="{D8153645-E785-4631-8258-FFBFB59D01DF}"/>
    <dgm:cxn modelId="{43607968-485F-46F4-A2B1-76AC18397617}" type="presOf" srcId="{2D89A2F8-3765-47C5-A85B-B87BF516750D}" destId="{2A448ED0-A65C-4F21-BA25-7CF70A4805C3}" srcOrd="0" destOrd="0" presId="urn:microsoft.com/office/officeart/2005/8/layout/vList2"/>
    <dgm:cxn modelId="{7DF82870-CFC0-4BF2-A05F-46E301C566D8}" type="presOf" srcId="{6207921F-A150-46CF-8329-0E5EFDC3A40A}" destId="{1CB4EB62-2542-49C3-914C-12462B300880}" srcOrd="0" destOrd="0" presId="urn:microsoft.com/office/officeart/2005/8/layout/vList2"/>
    <dgm:cxn modelId="{7C16FFCC-C0A7-41B8-8D31-A1A71938687F}" srcId="{2E053B7A-0466-4192-A1AF-300238AF4CBB}" destId="{A18971B8-AABD-4F1D-90A0-2FF8924E9474}" srcOrd="7" destOrd="0" parTransId="{157EA29B-820D-42B0-AA05-CED5F7B79C6D}" sibTransId="{4F43FDA1-A71A-4BF1-BDB5-218242FEC90E}"/>
    <dgm:cxn modelId="{5CAB0128-757C-4E80-81F5-EB8A03727295}" type="presOf" srcId="{75F4A93C-FB2F-48F0-BDE4-B95D35D49A44}" destId="{E0A74990-1A91-4392-B5E3-EC2F817FF1CE}" srcOrd="0" destOrd="0" presId="urn:microsoft.com/office/officeart/2005/8/layout/vList2"/>
    <dgm:cxn modelId="{B283E7EC-8DA3-4047-A942-56DFCDD9B75B}" type="presOf" srcId="{2D68DF51-3ED6-4A6C-8363-16637321961C}" destId="{63B6364F-4DF1-424D-8865-371A878414D6}" srcOrd="0" destOrd="0" presId="urn:microsoft.com/office/officeart/2005/8/layout/vList2"/>
    <dgm:cxn modelId="{B7DD45D7-E07D-4EAB-BAE1-37F31EC50ABE}" type="presOf" srcId="{C92C0F60-496D-4F7D-88B8-3D19F0D715B3}" destId="{C64C0EB3-02BB-44BE-8462-67ECCE7FDF13}" srcOrd="0" destOrd="0" presId="urn:microsoft.com/office/officeart/2005/8/layout/vList2"/>
    <dgm:cxn modelId="{0947FA30-BA04-4D4F-AF6E-B637ECB4C79D}" type="presOf" srcId="{0E9F574F-7AEB-45E0-8EC5-585A627757D8}" destId="{9F7000CD-D8C6-48F9-B747-6518B5DEEA9A}" srcOrd="0" destOrd="0" presId="urn:microsoft.com/office/officeart/2005/8/layout/vList2"/>
    <dgm:cxn modelId="{DDE55DE2-B181-4540-B9B0-EFCF3C700FAE}" type="presOf" srcId="{8660A132-CF5D-4D81-B40D-8E391EE6B59E}" destId="{D556B407-380D-4B1B-95F9-BE639CC21E5C}" srcOrd="0" destOrd="0" presId="urn:microsoft.com/office/officeart/2005/8/layout/vList2"/>
    <dgm:cxn modelId="{0F69431F-AB49-4BB4-871B-EA862C60640C}" srcId="{2E053B7A-0466-4192-A1AF-300238AF4CBB}" destId="{0E9F574F-7AEB-45E0-8EC5-585A627757D8}" srcOrd="2" destOrd="0" parTransId="{086433BC-9697-4AC2-BAB3-4A6040EEDE7A}" sibTransId="{4E439775-0D73-4E86-B924-A184EB4E26D1}"/>
    <dgm:cxn modelId="{C5B3CF3B-1408-43D8-B79D-0C47F373C8BA}" srcId="{2E053B7A-0466-4192-A1AF-300238AF4CBB}" destId="{AF6C746D-F5B2-4E12-9BB9-BF3AEE949B5D}" srcOrd="16" destOrd="0" parTransId="{FDA3D57E-E705-455F-A85D-5D6222ACDF53}" sibTransId="{470263FC-FEB3-485F-AC79-7938D2529EF1}"/>
    <dgm:cxn modelId="{206BEB97-C21D-486F-9067-A6C1EC22F779}" type="presOf" srcId="{E68711E6-6D10-4557-B90C-0348FB234E18}" destId="{BC4595EB-888C-41AD-B425-5C39D6715934}" srcOrd="0" destOrd="0" presId="urn:microsoft.com/office/officeart/2005/8/layout/vList2"/>
    <dgm:cxn modelId="{46F9E940-C049-4BA7-9C7B-817B2BBA65DE}" srcId="{2E053B7A-0466-4192-A1AF-300238AF4CBB}" destId="{8B275C39-BFEE-4ACD-8644-F1F5FD67BA9B}" srcOrd="3" destOrd="0" parTransId="{A34C99A5-DA61-435B-A73D-96C595DAC16E}" sibTransId="{2FF6F87A-D2AD-46DB-AF50-BCF02EB5A646}"/>
    <dgm:cxn modelId="{CC2065BD-102C-4951-8350-63CA52A7EE78}" type="presOf" srcId="{76548FD7-A92A-4EF7-AE34-53D0743AEDFD}" destId="{5B55EF7D-095D-4E16-B3AA-E90B692F04C0}" srcOrd="0" destOrd="0" presId="urn:microsoft.com/office/officeart/2005/8/layout/vList2"/>
    <dgm:cxn modelId="{145697A9-9A96-4927-AEFD-F839618556F3}" srcId="{2E053B7A-0466-4192-A1AF-300238AF4CBB}" destId="{45B16AF2-0651-4445-9FF3-2FF1690F9605}" srcOrd="4" destOrd="0" parTransId="{892203ED-93CE-46D8-9288-0A00D7E9A3B4}" sibTransId="{1AC6814A-E6DD-404C-9026-66C515D438CF}"/>
    <dgm:cxn modelId="{F9EFC719-4B7E-4520-9767-A3A05B62DD27}" type="presOf" srcId="{A37BB456-9FFD-4BA4-9FA3-67B613EF20FD}" destId="{771547AD-4B04-4FB7-8673-56DCFCB9AE1F}" srcOrd="0" destOrd="0" presId="urn:microsoft.com/office/officeart/2005/8/layout/vList2"/>
    <dgm:cxn modelId="{FE14FD2E-56AB-4255-B552-0E2D9775DC0B}" type="presOf" srcId="{9988B06D-8C09-49A1-BB56-9B2417F7C122}" destId="{99D864FB-A497-4E3F-90CC-DAEB632F3375}" srcOrd="0" destOrd="0" presId="urn:microsoft.com/office/officeart/2005/8/layout/vList2"/>
    <dgm:cxn modelId="{88F581F7-B13E-48C3-AC2B-CC11EE0C7DC2}" type="presOf" srcId="{F75DB946-038A-44EA-9AB7-2AFEE6F54D00}" destId="{74B9D717-F6DF-4963-AB6E-9E4E8201ADBB}" srcOrd="0" destOrd="0" presId="urn:microsoft.com/office/officeart/2005/8/layout/vList2"/>
    <dgm:cxn modelId="{F016D77E-C171-4DDC-9991-93A43964BF3C}" srcId="{2E053B7A-0466-4192-A1AF-300238AF4CBB}" destId="{9988B06D-8C09-49A1-BB56-9B2417F7C122}" srcOrd="17" destOrd="0" parTransId="{4E9BEFEF-66F7-4ECC-9EA7-DBD4C476207D}" sibTransId="{15662DFE-ECCA-44D2-A8D6-6F4DAE0E0AB2}"/>
    <dgm:cxn modelId="{07A0557D-2EEA-4483-80E7-2B75F06110A9}" type="presParOf" srcId="{93C07EE7-579C-462A-9E8B-150600B51F85}" destId="{DBD9269D-0817-48C5-A321-BC3C71662BD4}" srcOrd="0" destOrd="0" presId="urn:microsoft.com/office/officeart/2005/8/layout/vList2"/>
    <dgm:cxn modelId="{626AE2C7-B3DF-4096-B452-7DC512664EBF}" type="presParOf" srcId="{93C07EE7-579C-462A-9E8B-150600B51F85}" destId="{F955617C-E83A-494F-9214-37BDD777B8F3}" srcOrd="1" destOrd="0" presId="urn:microsoft.com/office/officeart/2005/8/layout/vList2"/>
    <dgm:cxn modelId="{59493818-87BE-4918-B76C-FD258547D4F6}" type="presParOf" srcId="{93C07EE7-579C-462A-9E8B-150600B51F85}" destId="{9BFB52F3-B674-4504-85AF-359E2BC3F38E}" srcOrd="2" destOrd="0" presId="urn:microsoft.com/office/officeart/2005/8/layout/vList2"/>
    <dgm:cxn modelId="{02D4563D-D07D-4813-B942-F56DEF2DE377}" type="presParOf" srcId="{93C07EE7-579C-462A-9E8B-150600B51F85}" destId="{774EA24B-BFD2-4DC0-84B0-36CBAF1036E7}" srcOrd="3" destOrd="0" presId="urn:microsoft.com/office/officeart/2005/8/layout/vList2"/>
    <dgm:cxn modelId="{9210C06B-B080-45A4-8CC2-41BD272F29F1}" type="presParOf" srcId="{93C07EE7-579C-462A-9E8B-150600B51F85}" destId="{9F7000CD-D8C6-48F9-B747-6518B5DEEA9A}" srcOrd="4" destOrd="0" presId="urn:microsoft.com/office/officeart/2005/8/layout/vList2"/>
    <dgm:cxn modelId="{DC4CACD9-555E-4FA4-8F89-517BBE30109A}" type="presParOf" srcId="{93C07EE7-579C-462A-9E8B-150600B51F85}" destId="{92D3947A-D838-4CB1-8ABC-71FCD4D548B9}" srcOrd="5" destOrd="0" presId="urn:microsoft.com/office/officeart/2005/8/layout/vList2"/>
    <dgm:cxn modelId="{BD9577D7-17AB-427D-A4E5-5660DF8C6C94}" type="presParOf" srcId="{93C07EE7-579C-462A-9E8B-150600B51F85}" destId="{7E456327-7EED-4B2C-823C-5F02DDB2FC5C}" srcOrd="6" destOrd="0" presId="urn:microsoft.com/office/officeart/2005/8/layout/vList2"/>
    <dgm:cxn modelId="{F23641CB-D523-4FFF-9B83-412AC587D71E}" type="presParOf" srcId="{93C07EE7-579C-462A-9E8B-150600B51F85}" destId="{A6DEAB07-F89D-4967-83D1-1120C9EFA5DF}" srcOrd="7" destOrd="0" presId="urn:microsoft.com/office/officeart/2005/8/layout/vList2"/>
    <dgm:cxn modelId="{69E6CEFC-EFEB-4F58-BD42-F0D88D87CCC1}" type="presParOf" srcId="{93C07EE7-579C-462A-9E8B-150600B51F85}" destId="{D7E3EA8B-9B73-4247-9129-7E125B8C6E9A}" srcOrd="8" destOrd="0" presId="urn:microsoft.com/office/officeart/2005/8/layout/vList2"/>
    <dgm:cxn modelId="{F59ED79E-3E6C-45CE-8033-07D39FC529C0}" type="presParOf" srcId="{93C07EE7-579C-462A-9E8B-150600B51F85}" destId="{54B47400-FC68-40BC-B77C-DE9751C67BFE}" srcOrd="9" destOrd="0" presId="urn:microsoft.com/office/officeart/2005/8/layout/vList2"/>
    <dgm:cxn modelId="{E79F4D06-0783-4708-9CFF-CC30814B2A76}" type="presParOf" srcId="{93C07EE7-579C-462A-9E8B-150600B51F85}" destId="{74B9D717-F6DF-4963-AB6E-9E4E8201ADBB}" srcOrd="10" destOrd="0" presId="urn:microsoft.com/office/officeart/2005/8/layout/vList2"/>
    <dgm:cxn modelId="{D2FDA4AA-5154-492C-B645-7F88CDE1A16E}" type="presParOf" srcId="{93C07EE7-579C-462A-9E8B-150600B51F85}" destId="{0AE16B93-C905-4BB8-909D-9262E65217F8}" srcOrd="11" destOrd="0" presId="urn:microsoft.com/office/officeart/2005/8/layout/vList2"/>
    <dgm:cxn modelId="{22A0F47F-C450-4B96-A7AC-FDC44211654F}" type="presParOf" srcId="{93C07EE7-579C-462A-9E8B-150600B51F85}" destId="{BC4595EB-888C-41AD-B425-5C39D6715934}" srcOrd="12" destOrd="0" presId="urn:microsoft.com/office/officeart/2005/8/layout/vList2"/>
    <dgm:cxn modelId="{877D67B3-49E7-4A2E-897E-882B4ED4D05C}" type="presParOf" srcId="{93C07EE7-579C-462A-9E8B-150600B51F85}" destId="{B5CF626D-83DA-46A6-A016-5390C7C6CFBD}" srcOrd="13" destOrd="0" presId="urn:microsoft.com/office/officeart/2005/8/layout/vList2"/>
    <dgm:cxn modelId="{CEE998B7-22D1-432F-BDA0-A81B04B1695D}" type="presParOf" srcId="{93C07EE7-579C-462A-9E8B-150600B51F85}" destId="{9EA05020-BEA0-4F17-BAB7-4FE2216D601C}" srcOrd="14" destOrd="0" presId="urn:microsoft.com/office/officeart/2005/8/layout/vList2"/>
    <dgm:cxn modelId="{977F02B0-7C93-4663-9A14-63F7A59C4D2C}" type="presParOf" srcId="{93C07EE7-579C-462A-9E8B-150600B51F85}" destId="{4FCBF8AD-72A9-45DD-97C5-BA9209A9FA6D}" srcOrd="15" destOrd="0" presId="urn:microsoft.com/office/officeart/2005/8/layout/vList2"/>
    <dgm:cxn modelId="{28254B38-DD27-4A81-89C4-B173DBE5EDDB}" type="presParOf" srcId="{93C07EE7-579C-462A-9E8B-150600B51F85}" destId="{C64C0EB3-02BB-44BE-8462-67ECCE7FDF13}" srcOrd="16" destOrd="0" presId="urn:microsoft.com/office/officeart/2005/8/layout/vList2"/>
    <dgm:cxn modelId="{08B427AA-EC3E-4A28-819C-3B589CDCFDAC}" type="presParOf" srcId="{93C07EE7-579C-462A-9E8B-150600B51F85}" destId="{D41872ED-B035-4EC6-BBDC-617950975CBA}" srcOrd="17" destOrd="0" presId="urn:microsoft.com/office/officeart/2005/8/layout/vList2"/>
    <dgm:cxn modelId="{C96CE5E4-2608-4BCF-9399-99F373AA18CE}" type="presParOf" srcId="{93C07EE7-579C-462A-9E8B-150600B51F85}" destId="{63B6364F-4DF1-424D-8865-371A878414D6}" srcOrd="18" destOrd="0" presId="urn:microsoft.com/office/officeart/2005/8/layout/vList2"/>
    <dgm:cxn modelId="{C673876D-A642-4EE7-8F69-9F0A2D44156B}" type="presParOf" srcId="{93C07EE7-579C-462A-9E8B-150600B51F85}" destId="{2BA15361-4B77-4F47-A276-AEE25A270678}" srcOrd="19" destOrd="0" presId="urn:microsoft.com/office/officeart/2005/8/layout/vList2"/>
    <dgm:cxn modelId="{E863E127-0DF5-4E3C-927A-600DDFE1D247}" type="presParOf" srcId="{93C07EE7-579C-462A-9E8B-150600B51F85}" destId="{1CB4EB62-2542-49C3-914C-12462B300880}" srcOrd="20" destOrd="0" presId="urn:microsoft.com/office/officeart/2005/8/layout/vList2"/>
    <dgm:cxn modelId="{25F0C5D2-F599-4E32-AE86-6BC4C775F340}" type="presParOf" srcId="{93C07EE7-579C-462A-9E8B-150600B51F85}" destId="{9F5C9FAA-988C-42D4-B660-7DF47492ED5F}" srcOrd="21" destOrd="0" presId="urn:microsoft.com/office/officeart/2005/8/layout/vList2"/>
    <dgm:cxn modelId="{5E5D87C4-430D-4BDA-90B4-EF6733361755}" type="presParOf" srcId="{93C07EE7-579C-462A-9E8B-150600B51F85}" destId="{F04E0816-060D-4767-818C-7C3845EC6AE7}" srcOrd="22" destOrd="0" presId="urn:microsoft.com/office/officeart/2005/8/layout/vList2"/>
    <dgm:cxn modelId="{958D0C08-4FCA-4FD9-A049-02CE32972960}" type="presParOf" srcId="{93C07EE7-579C-462A-9E8B-150600B51F85}" destId="{C4DA692D-0572-4333-A864-EE6C556C04E5}" srcOrd="23" destOrd="0" presId="urn:microsoft.com/office/officeart/2005/8/layout/vList2"/>
    <dgm:cxn modelId="{84534589-D9CB-4768-B079-06E4E52B8E1F}" type="presParOf" srcId="{93C07EE7-579C-462A-9E8B-150600B51F85}" destId="{771547AD-4B04-4FB7-8673-56DCFCB9AE1F}" srcOrd="24" destOrd="0" presId="urn:microsoft.com/office/officeart/2005/8/layout/vList2"/>
    <dgm:cxn modelId="{15FAF111-9AB1-473E-872F-A478E2FCAD5A}" type="presParOf" srcId="{93C07EE7-579C-462A-9E8B-150600B51F85}" destId="{3F48723B-C35F-4BD7-9672-B5EDAD35F05C}" srcOrd="25" destOrd="0" presId="urn:microsoft.com/office/officeart/2005/8/layout/vList2"/>
    <dgm:cxn modelId="{D924B068-E462-40EC-8ACF-81BEC21219F1}" type="presParOf" srcId="{93C07EE7-579C-462A-9E8B-150600B51F85}" destId="{5B55EF7D-095D-4E16-B3AA-E90B692F04C0}" srcOrd="26" destOrd="0" presId="urn:microsoft.com/office/officeart/2005/8/layout/vList2"/>
    <dgm:cxn modelId="{8F06F58E-8A5C-4229-AF11-C5AA5EAFCAA1}" type="presParOf" srcId="{93C07EE7-579C-462A-9E8B-150600B51F85}" destId="{9B2B327E-C5B7-49D6-AFAA-C9E06523EF1F}" srcOrd="27" destOrd="0" presId="urn:microsoft.com/office/officeart/2005/8/layout/vList2"/>
    <dgm:cxn modelId="{86ED98C8-A7B2-43AE-BBC3-183CA4F15A06}" type="presParOf" srcId="{93C07EE7-579C-462A-9E8B-150600B51F85}" destId="{2A448ED0-A65C-4F21-BA25-7CF70A4805C3}" srcOrd="28" destOrd="0" presId="urn:microsoft.com/office/officeart/2005/8/layout/vList2"/>
    <dgm:cxn modelId="{4617150F-C9E0-4EB9-BAD1-A60CCBBE7C0B}" type="presParOf" srcId="{93C07EE7-579C-462A-9E8B-150600B51F85}" destId="{1264776B-36F0-4680-A28F-4C643BC0078B}" srcOrd="29" destOrd="0" presId="urn:microsoft.com/office/officeart/2005/8/layout/vList2"/>
    <dgm:cxn modelId="{909E96F1-A6F2-4AC4-A180-BD478B78C1F9}" type="presParOf" srcId="{93C07EE7-579C-462A-9E8B-150600B51F85}" destId="{E0A74990-1A91-4392-B5E3-EC2F817FF1CE}" srcOrd="30" destOrd="0" presId="urn:microsoft.com/office/officeart/2005/8/layout/vList2"/>
    <dgm:cxn modelId="{F6CAC11A-54BA-4036-ADE8-3390BB68625A}" type="presParOf" srcId="{93C07EE7-579C-462A-9E8B-150600B51F85}" destId="{9876FB9A-891F-4D24-AC96-B3C6C0D04591}" srcOrd="31" destOrd="0" presId="urn:microsoft.com/office/officeart/2005/8/layout/vList2"/>
    <dgm:cxn modelId="{6393756E-64AC-4412-9783-872865843AF3}" type="presParOf" srcId="{93C07EE7-579C-462A-9E8B-150600B51F85}" destId="{1BCC3067-F9AB-4930-8168-3892ED11712D}" srcOrd="32" destOrd="0" presId="urn:microsoft.com/office/officeart/2005/8/layout/vList2"/>
    <dgm:cxn modelId="{B9F2A1E7-E44D-4769-9657-117B99C272D4}" type="presParOf" srcId="{93C07EE7-579C-462A-9E8B-150600B51F85}" destId="{C769799F-9396-46BA-B414-026B5B9F3D22}" srcOrd="33" destOrd="0" presId="urn:microsoft.com/office/officeart/2005/8/layout/vList2"/>
    <dgm:cxn modelId="{D7CB760D-51B1-400A-9C98-4614139578A4}" type="presParOf" srcId="{93C07EE7-579C-462A-9E8B-150600B51F85}" destId="{99D864FB-A497-4E3F-90CC-DAEB632F3375}" srcOrd="34" destOrd="0" presId="urn:microsoft.com/office/officeart/2005/8/layout/vList2"/>
    <dgm:cxn modelId="{B08345C6-550E-48F3-9DE1-B94E1173A64B}" type="presParOf" srcId="{93C07EE7-579C-462A-9E8B-150600B51F85}" destId="{75A15D9D-CA8F-487C-B4C2-283F2EB3A089}" srcOrd="35" destOrd="0" presId="urn:microsoft.com/office/officeart/2005/8/layout/vList2"/>
    <dgm:cxn modelId="{B69CC06A-A639-4EA0-9CE9-AD3CB7E82C4D}" type="presParOf" srcId="{93C07EE7-579C-462A-9E8B-150600B51F85}" destId="{D556B407-380D-4B1B-95F9-BE639CC21E5C}" srcOrd="3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053B7A-0466-4192-A1AF-300238AF4C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93125E7-D16C-4F6E-8D49-A0E82C64D5C1}">
      <dgm:prSet custT="1"/>
      <dgm:spPr/>
      <dgm:t>
        <a:bodyPr/>
        <a:lstStyle/>
        <a:p>
          <a:r>
            <a:rPr lang="es-ES" sz="1400" b="0" i="0" u="none"/>
            <a:t>Indumentaria valenciana</a:t>
          </a:r>
          <a:endParaRPr lang="es-ES" sz="1400"/>
        </a:p>
      </dgm:t>
    </dgm:pt>
    <dgm:pt modelId="{8E74DBCF-2FFB-4345-A98D-F23286BC0001}" type="parTrans" cxnId="{A635C078-6EA7-4F5A-8E41-330753C266DE}">
      <dgm:prSet/>
      <dgm:spPr/>
      <dgm:t>
        <a:bodyPr/>
        <a:lstStyle/>
        <a:p>
          <a:endParaRPr lang="es-ES"/>
        </a:p>
      </dgm:t>
    </dgm:pt>
    <dgm:pt modelId="{6070F443-C8DF-4FE4-BCF3-197B4B34A6EA}" type="sibTrans" cxnId="{A635C078-6EA7-4F5A-8E41-330753C266DE}">
      <dgm:prSet/>
      <dgm:spPr/>
      <dgm:t>
        <a:bodyPr/>
        <a:lstStyle/>
        <a:p>
          <a:endParaRPr lang="es-ES"/>
        </a:p>
      </dgm:t>
    </dgm:pt>
    <dgm:pt modelId="{500BC432-CF64-494B-A687-76635864F20D}">
      <dgm:prSet custT="1"/>
      <dgm:spPr/>
      <dgm:t>
        <a:bodyPr/>
        <a:lstStyle/>
        <a:p>
          <a:r>
            <a:rPr lang="es-ES" sz="1400" b="0" i="0" u="none"/>
            <a:t>Indumentaria particular</a:t>
          </a:r>
          <a:endParaRPr lang="es-ES" sz="1400"/>
        </a:p>
      </dgm:t>
    </dgm:pt>
    <dgm:pt modelId="{44854F6F-4B46-4F23-99A1-B586421B8497}" type="parTrans" cxnId="{BD1D3FE1-F5EF-44DF-A1C8-34E1CA60D624}">
      <dgm:prSet/>
      <dgm:spPr/>
      <dgm:t>
        <a:bodyPr/>
        <a:lstStyle/>
        <a:p>
          <a:endParaRPr lang="es-ES"/>
        </a:p>
      </dgm:t>
    </dgm:pt>
    <dgm:pt modelId="{3D87283D-D889-447E-90E6-66E64AA3FD2B}" type="sibTrans" cxnId="{BD1D3FE1-F5EF-44DF-A1C8-34E1CA60D624}">
      <dgm:prSet/>
      <dgm:spPr/>
      <dgm:t>
        <a:bodyPr/>
        <a:lstStyle/>
        <a:p>
          <a:endParaRPr lang="es-ES"/>
        </a:p>
      </dgm:t>
    </dgm:pt>
    <dgm:pt modelId="{E88D9B81-C0CF-4590-A3D8-F13E22846FF8}">
      <dgm:prSet custT="1"/>
      <dgm:spPr/>
      <dgm:t>
        <a:bodyPr/>
        <a:lstStyle/>
        <a:p>
          <a:r>
            <a:rPr lang="es-ES" sz="1400" b="0" i="0" u="none"/>
            <a:t>Comida y bebida (protocolo)</a:t>
          </a:r>
          <a:endParaRPr lang="es-ES" sz="1400"/>
        </a:p>
      </dgm:t>
    </dgm:pt>
    <dgm:pt modelId="{3A47D23E-7FC3-47B5-B4BB-239101A5F49D}" type="parTrans" cxnId="{C60E9893-5833-4CB2-AD17-6966491031DD}">
      <dgm:prSet/>
      <dgm:spPr/>
      <dgm:t>
        <a:bodyPr/>
        <a:lstStyle/>
        <a:p>
          <a:endParaRPr lang="es-ES"/>
        </a:p>
      </dgm:t>
    </dgm:pt>
    <dgm:pt modelId="{476ADC7F-0E00-457E-BE78-D088A2A6E821}" type="sibTrans" cxnId="{C60E9893-5833-4CB2-AD17-6966491031DD}">
      <dgm:prSet/>
      <dgm:spPr/>
      <dgm:t>
        <a:bodyPr/>
        <a:lstStyle/>
        <a:p>
          <a:endParaRPr lang="es-ES"/>
        </a:p>
      </dgm:t>
    </dgm:pt>
    <dgm:pt modelId="{18D9FC28-3A84-4143-B8F2-C843C555CFDD}">
      <dgm:prSet custT="1"/>
      <dgm:spPr/>
      <dgm:t>
        <a:bodyPr/>
        <a:lstStyle/>
        <a:p>
          <a:r>
            <a:rPr lang="es-ES" sz="1400" b="0" i="0" u="none"/>
            <a:t>Regalos protocolarios</a:t>
          </a:r>
          <a:endParaRPr lang="es-ES" sz="1400"/>
        </a:p>
      </dgm:t>
    </dgm:pt>
    <dgm:pt modelId="{3487DC0B-3507-4E84-B5DE-859D0CFA747E}" type="parTrans" cxnId="{ECF6596D-F388-4E0C-8EA9-C3A8EE7493DB}">
      <dgm:prSet/>
      <dgm:spPr/>
      <dgm:t>
        <a:bodyPr/>
        <a:lstStyle/>
        <a:p>
          <a:endParaRPr lang="es-ES"/>
        </a:p>
      </dgm:t>
    </dgm:pt>
    <dgm:pt modelId="{0FC35A20-F62B-477C-8745-57B3EFB44B55}" type="sibTrans" cxnId="{ECF6596D-F388-4E0C-8EA9-C3A8EE7493DB}">
      <dgm:prSet/>
      <dgm:spPr/>
      <dgm:t>
        <a:bodyPr/>
        <a:lstStyle/>
        <a:p>
          <a:endParaRPr lang="es-ES"/>
        </a:p>
      </dgm:t>
    </dgm:pt>
    <dgm:pt modelId="{B246AC4D-C793-40D3-BD6C-75BAC7C98325}">
      <dgm:prSet custT="1"/>
      <dgm:spPr/>
      <dgm:t>
        <a:bodyPr/>
        <a:lstStyle/>
        <a:p>
          <a:r>
            <a:rPr lang="es-ES" sz="1400" b="0" i="0" u="none"/>
            <a:t>Bares y restaurantes</a:t>
          </a:r>
          <a:endParaRPr lang="es-ES" sz="1400"/>
        </a:p>
      </dgm:t>
    </dgm:pt>
    <dgm:pt modelId="{29D03E50-8965-4814-982B-73E0E64F33C5}" type="parTrans" cxnId="{7BD703F6-0A09-4F9F-8AF1-59A70518A872}">
      <dgm:prSet/>
      <dgm:spPr/>
      <dgm:t>
        <a:bodyPr/>
        <a:lstStyle/>
        <a:p>
          <a:endParaRPr lang="es-ES"/>
        </a:p>
      </dgm:t>
    </dgm:pt>
    <dgm:pt modelId="{CCF1DB91-D68A-4B9C-8F00-14015240D72D}" type="sibTrans" cxnId="{7BD703F6-0A09-4F9F-8AF1-59A70518A872}">
      <dgm:prSet/>
      <dgm:spPr/>
      <dgm:t>
        <a:bodyPr/>
        <a:lstStyle/>
        <a:p>
          <a:endParaRPr lang="es-ES"/>
        </a:p>
      </dgm:t>
    </dgm:pt>
    <dgm:pt modelId="{F7B5F325-93F1-442A-9C15-59B138ED01CF}">
      <dgm:prSet custT="1"/>
      <dgm:spPr/>
      <dgm:t>
        <a:bodyPr/>
        <a:lstStyle/>
        <a:p>
          <a:r>
            <a:rPr lang="es-ES" sz="1400" b="0" i="0" u="none"/>
            <a:t>Fotografía / video</a:t>
          </a:r>
          <a:endParaRPr lang="es-ES" sz="1400"/>
        </a:p>
      </dgm:t>
    </dgm:pt>
    <dgm:pt modelId="{F5549845-EAE2-4175-83CD-15A5D9F2F4CE}" type="parTrans" cxnId="{B6482C23-4034-477C-BACE-8E9557AFCB04}">
      <dgm:prSet/>
      <dgm:spPr/>
      <dgm:t>
        <a:bodyPr/>
        <a:lstStyle/>
        <a:p>
          <a:endParaRPr lang="es-ES"/>
        </a:p>
      </dgm:t>
    </dgm:pt>
    <dgm:pt modelId="{DE3B4EA4-56EA-4FCE-A0CF-F9B33EA2686B}" type="sibTrans" cxnId="{B6482C23-4034-477C-BACE-8E9557AFCB04}">
      <dgm:prSet/>
      <dgm:spPr/>
      <dgm:t>
        <a:bodyPr/>
        <a:lstStyle/>
        <a:p>
          <a:endParaRPr lang="es-ES"/>
        </a:p>
      </dgm:t>
    </dgm:pt>
    <dgm:pt modelId="{E2647EF8-A736-4D23-8CEA-EEFF5B6800D8}">
      <dgm:prSet custT="1"/>
      <dgm:spPr/>
      <dgm:t>
        <a:bodyPr/>
        <a:lstStyle/>
        <a:p>
          <a:r>
            <a:rPr lang="es-ES" sz="1400" b="0" i="0" u="none"/>
            <a:t>Belleza</a:t>
          </a:r>
          <a:endParaRPr lang="es-ES" sz="1400"/>
        </a:p>
      </dgm:t>
    </dgm:pt>
    <dgm:pt modelId="{BB310C8A-C14D-4716-B882-3D2A4C49C08C}" type="parTrans" cxnId="{ED5A8996-2CAD-4094-97D3-1E90DDDE5543}">
      <dgm:prSet/>
      <dgm:spPr/>
      <dgm:t>
        <a:bodyPr/>
        <a:lstStyle/>
        <a:p>
          <a:endParaRPr lang="es-ES"/>
        </a:p>
      </dgm:t>
    </dgm:pt>
    <dgm:pt modelId="{E56361D4-D5FD-4F7F-8878-D5CB3D752C2E}" type="sibTrans" cxnId="{ED5A8996-2CAD-4094-97D3-1E90DDDE5543}">
      <dgm:prSet/>
      <dgm:spPr/>
      <dgm:t>
        <a:bodyPr/>
        <a:lstStyle/>
        <a:p>
          <a:endParaRPr lang="es-ES"/>
        </a:p>
      </dgm:t>
    </dgm:pt>
    <dgm:pt modelId="{9B0CC08E-7B6E-4A20-8618-63E46B83F021}">
      <dgm:prSet custT="1"/>
      <dgm:spPr/>
      <dgm:t>
        <a:bodyPr/>
        <a:lstStyle/>
        <a:p>
          <a:r>
            <a:rPr lang="es-ES" sz="1400"/>
            <a:t>Alojamiento</a:t>
          </a:r>
        </a:p>
      </dgm:t>
    </dgm:pt>
    <dgm:pt modelId="{2A30D139-9784-4BC5-8982-E3135A479642}" type="parTrans" cxnId="{8C1CBE5A-76E2-4644-BD45-046BF466B97D}">
      <dgm:prSet/>
      <dgm:spPr/>
      <dgm:t>
        <a:bodyPr/>
        <a:lstStyle/>
        <a:p>
          <a:endParaRPr lang="es-ES"/>
        </a:p>
      </dgm:t>
    </dgm:pt>
    <dgm:pt modelId="{6FA2BF3B-02A2-4C7D-B5D5-CB72AF745EA2}" type="sibTrans" cxnId="{8C1CBE5A-76E2-4644-BD45-046BF466B97D}">
      <dgm:prSet/>
      <dgm:spPr/>
      <dgm:t>
        <a:bodyPr/>
        <a:lstStyle/>
        <a:p>
          <a:endParaRPr lang="es-ES"/>
        </a:p>
      </dgm:t>
    </dgm:pt>
    <dgm:pt modelId="{08FBD322-1268-4D67-A1E0-9FE5242175CF}">
      <dgm:prSet custT="1"/>
      <dgm:spPr/>
      <dgm:t>
        <a:bodyPr/>
        <a:lstStyle/>
        <a:p>
          <a:r>
            <a:rPr lang="es-ES" sz="1400"/>
            <a:t>Loterías</a:t>
          </a:r>
        </a:p>
      </dgm:t>
    </dgm:pt>
    <dgm:pt modelId="{158F4407-985A-493E-A0DA-7BB923FE64C7}" type="parTrans" cxnId="{CA574FD9-A292-48A5-99CC-1C7ABE16CDA8}">
      <dgm:prSet/>
      <dgm:spPr/>
      <dgm:t>
        <a:bodyPr/>
        <a:lstStyle/>
        <a:p>
          <a:endParaRPr lang="es-ES"/>
        </a:p>
      </dgm:t>
    </dgm:pt>
    <dgm:pt modelId="{DF9D52C9-4F17-401B-BB53-08E3B8EBFA5E}" type="sibTrans" cxnId="{CA574FD9-A292-48A5-99CC-1C7ABE16CDA8}">
      <dgm:prSet/>
      <dgm:spPr/>
      <dgm:t>
        <a:bodyPr/>
        <a:lstStyle/>
        <a:p>
          <a:endParaRPr lang="es-ES"/>
        </a:p>
      </dgm:t>
    </dgm:pt>
    <dgm:pt modelId="{43A37137-4A5C-48F7-98DE-6F3297BE9A45}">
      <dgm:prSet custT="1"/>
      <dgm:spPr/>
      <dgm:t>
        <a:bodyPr/>
        <a:lstStyle/>
        <a:p>
          <a:r>
            <a:rPr lang="es-ES" sz="1400" b="0" i="0" u="none"/>
            <a:t>Transporte y desplazamientos</a:t>
          </a:r>
          <a:endParaRPr lang="es-ES" sz="1400"/>
        </a:p>
      </dgm:t>
    </dgm:pt>
    <dgm:pt modelId="{15AAA714-1C47-45E7-A9D8-7BECD5144D49}" type="parTrans" cxnId="{51579EE0-B00D-4F1A-A152-459C8A2CFDF3}">
      <dgm:prSet/>
      <dgm:spPr/>
      <dgm:t>
        <a:bodyPr/>
        <a:lstStyle/>
        <a:p>
          <a:endParaRPr lang="es-ES"/>
        </a:p>
      </dgm:t>
    </dgm:pt>
    <dgm:pt modelId="{1121DCAB-5875-4FEE-A281-ACE9D502E730}" type="sibTrans" cxnId="{51579EE0-B00D-4F1A-A152-459C8A2CFDF3}">
      <dgm:prSet/>
      <dgm:spPr/>
      <dgm:t>
        <a:bodyPr/>
        <a:lstStyle/>
        <a:p>
          <a:endParaRPr lang="es-ES"/>
        </a:p>
      </dgm:t>
    </dgm:pt>
    <dgm:pt modelId="{126255F2-83E6-41C6-9F15-03AF70B7FF01}">
      <dgm:prSet custT="1"/>
      <dgm:spPr/>
      <dgm:t>
        <a:bodyPr/>
        <a:lstStyle/>
        <a:p>
          <a:r>
            <a:rPr lang="es-ES" sz="1400" b="0" i="0" u="none"/>
            <a:t>Forros polares, parcas, blusones…</a:t>
          </a:r>
          <a:endParaRPr lang="es-ES" sz="1400"/>
        </a:p>
      </dgm:t>
    </dgm:pt>
    <dgm:pt modelId="{B66C8D32-94D0-464A-8689-804D65A7CD9A}" type="parTrans" cxnId="{258BABAB-224D-4856-99EE-24E9250C99DC}">
      <dgm:prSet/>
      <dgm:spPr/>
      <dgm:t>
        <a:bodyPr/>
        <a:lstStyle/>
        <a:p>
          <a:endParaRPr lang="es-ES"/>
        </a:p>
      </dgm:t>
    </dgm:pt>
    <dgm:pt modelId="{311F314F-FBBB-4E5D-B117-5C8C703FE920}" type="sibTrans" cxnId="{258BABAB-224D-4856-99EE-24E9250C99DC}">
      <dgm:prSet/>
      <dgm:spPr/>
      <dgm:t>
        <a:bodyPr/>
        <a:lstStyle/>
        <a:p>
          <a:endParaRPr lang="es-ES"/>
        </a:p>
      </dgm:t>
    </dgm:pt>
    <dgm:pt modelId="{7C67DD6C-2DEE-4D49-925D-E1E65C066CCC}">
      <dgm:prSet custT="1"/>
      <dgm:spPr/>
      <dgm:t>
        <a:bodyPr/>
        <a:lstStyle/>
        <a:p>
          <a:r>
            <a:rPr lang="es-ES" sz="1400" b="0" i="0" u="none"/>
            <a:t>Pirotecnia</a:t>
          </a:r>
          <a:endParaRPr lang="es-ES" sz="1400"/>
        </a:p>
      </dgm:t>
    </dgm:pt>
    <dgm:pt modelId="{FF040954-5B41-45AB-A127-9D438993B819}" type="parTrans" cxnId="{72FF1124-ECFF-4AF0-B0C9-B28DD645ABA6}">
      <dgm:prSet/>
      <dgm:spPr/>
      <dgm:t>
        <a:bodyPr/>
        <a:lstStyle/>
        <a:p>
          <a:endParaRPr lang="es-ES"/>
        </a:p>
      </dgm:t>
    </dgm:pt>
    <dgm:pt modelId="{0C05CD44-DA93-42BD-80F9-97240BB6D993}" type="sibTrans" cxnId="{72FF1124-ECFF-4AF0-B0C9-B28DD645ABA6}">
      <dgm:prSet/>
      <dgm:spPr/>
      <dgm:t>
        <a:bodyPr/>
        <a:lstStyle/>
        <a:p>
          <a:endParaRPr lang="es-ES"/>
        </a:p>
      </dgm:t>
    </dgm:pt>
    <dgm:pt modelId="{3EE48F89-CF7C-466B-81DE-3335EACBD5BC}">
      <dgm:prSet custT="1"/>
      <dgm:spPr/>
      <dgm:t>
        <a:bodyPr/>
        <a:lstStyle/>
        <a:p>
          <a:r>
            <a:rPr lang="es-ES" sz="1400" b="0" i="0" u="none" err="1"/>
            <a:t>Merchandising</a:t>
          </a:r>
          <a:endParaRPr lang="es-ES" sz="1400"/>
        </a:p>
      </dgm:t>
    </dgm:pt>
    <dgm:pt modelId="{CD97AAF2-EAC0-46BA-B0F2-28175381F9AD}" type="parTrans" cxnId="{AFB088C9-95AE-46D7-A6BE-B316CDF4B615}">
      <dgm:prSet/>
      <dgm:spPr/>
      <dgm:t>
        <a:bodyPr/>
        <a:lstStyle/>
        <a:p>
          <a:endParaRPr lang="es-ES"/>
        </a:p>
      </dgm:t>
    </dgm:pt>
    <dgm:pt modelId="{EC55DEB2-AF22-4B0E-A1F9-75ACD8555172}" type="sibTrans" cxnId="{AFB088C9-95AE-46D7-A6BE-B316CDF4B615}">
      <dgm:prSet/>
      <dgm:spPr/>
      <dgm:t>
        <a:bodyPr/>
        <a:lstStyle/>
        <a:p>
          <a:endParaRPr lang="es-ES"/>
        </a:p>
      </dgm:t>
    </dgm:pt>
    <dgm:pt modelId="{00BFA1FB-F237-4E5B-8582-8AAE65E7E28F}">
      <dgm:prSet custT="1"/>
      <dgm:spPr/>
      <dgm:t>
        <a:bodyPr/>
        <a:lstStyle/>
        <a:p>
          <a:r>
            <a:rPr lang="es-ES" sz="1400" b="0" i="0" u="none"/>
            <a:t>Disfraces</a:t>
          </a:r>
          <a:endParaRPr lang="es-ES" sz="1400"/>
        </a:p>
      </dgm:t>
    </dgm:pt>
    <dgm:pt modelId="{8C47BAA5-28D7-4836-9F61-0F73066886D8}" type="parTrans" cxnId="{48C55EA3-1FA9-4B33-9516-64E4F26ACE4C}">
      <dgm:prSet/>
      <dgm:spPr/>
      <dgm:t>
        <a:bodyPr/>
        <a:lstStyle/>
        <a:p>
          <a:endParaRPr lang="es-ES"/>
        </a:p>
      </dgm:t>
    </dgm:pt>
    <dgm:pt modelId="{B6BFAFF7-6D62-4ACB-93CB-46603DADED19}" type="sibTrans" cxnId="{48C55EA3-1FA9-4B33-9516-64E4F26ACE4C}">
      <dgm:prSet/>
      <dgm:spPr/>
      <dgm:t>
        <a:bodyPr/>
        <a:lstStyle/>
        <a:p>
          <a:endParaRPr lang="es-ES"/>
        </a:p>
      </dgm:t>
    </dgm:pt>
    <dgm:pt modelId="{755ABD87-F4BE-44E5-8CB9-24AD80DF767D}">
      <dgm:prSet custT="1"/>
      <dgm:spPr/>
      <dgm:t>
        <a:bodyPr/>
        <a:lstStyle/>
        <a:p>
          <a:r>
            <a:rPr lang="es-ES" sz="1400" b="0" i="0" u="none"/>
            <a:t>Libros, revistas falleras</a:t>
          </a:r>
          <a:endParaRPr lang="es-ES" sz="1400"/>
        </a:p>
      </dgm:t>
    </dgm:pt>
    <dgm:pt modelId="{FBAC5B6A-295F-4A62-A22C-8D7B92C699CE}" type="parTrans" cxnId="{4C210D16-12A6-4E9A-A847-89001066A595}">
      <dgm:prSet/>
      <dgm:spPr/>
      <dgm:t>
        <a:bodyPr/>
        <a:lstStyle/>
        <a:p>
          <a:endParaRPr lang="es-ES"/>
        </a:p>
      </dgm:t>
    </dgm:pt>
    <dgm:pt modelId="{6817F3C0-35AA-4C38-9505-9985C4B43740}" type="sibTrans" cxnId="{4C210D16-12A6-4E9A-A847-89001066A595}">
      <dgm:prSet/>
      <dgm:spPr/>
      <dgm:t>
        <a:bodyPr/>
        <a:lstStyle/>
        <a:p>
          <a:endParaRPr lang="es-ES"/>
        </a:p>
      </dgm:t>
    </dgm:pt>
    <dgm:pt modelId="{330D7850-F0E9-406B-8FDE-A06EE165FABB}">
      <dgm:prSet custT="1"/>
      <dgm:spPr/>
      <dgm:t>
        <a:bodyPr/>
        <a:lstStyle/>
        <a:p>
          <a:r>
            <a:rPr lang="es-ES" sz="1400" b="0" i="0" u="none"/>
            <a:t>Mercadillos</a:t>
          </a:r>
          <a:endParaRPr lang="es-ES" sz="1400"/>
        </a:p>
      </dgm:t>
    </dgm:pt>
    <dgm:pt modelId="{901591F7-B04A-404E-88C2-0D29C29F336F}" type="parTrans" cxnId="{D0A41302-A11A-4F21-9251-149F3D1E99B2}">
      <dgm:prSet/>
      <dgm:spPr/>
      <dgm:t>
        <a:bodyPr/>
        <a:lstStyle/>
        <a:p>
          <a:endParaRPr lang="es-ES"/>
        </a:p>
      </dgm:t>
    </dgm:pt>
    <dgm:pt modelId="{8854241C-2312-45F1-96AF-9CD5ACD3BA9D}" type="sibTrans" cxnId="{D0A41302-A11A-4F21-9251-149F3D1E99B2}">
      <dgm:prSet/>
      <dgm:spPr/>
      <dgm:t>
        <a:bodyPr/>
        <a:lstStyle/>
        <a:p>
          <a:endParaRPr lang="es-ES"/>
        </a:p>
      </dgm:t>
    </dgm:pt>
    <dgm:pt modelId="{3DB5CF9A-0EBE-4018-ABB5-F39EE1034CD8}">
      <dgm:prSet custT="1"/>
      <dgm:spPr/>
      <dgm:t>
        <a:bodyPr/>
        <a:lstStyle/>
        <a:p>
          <a:r>
            <a:rPr lang="es-ES" sz="1400" b="0" i="0" u="none"/>
            <a:t>Ocio nocturno</a:t>
          </a:r>
          <a:endParaRPr lang="es-ES" sz="1400"/>
        </a:p>
      </dgm:t>
    </dgm:pt>
    <dgm:pt modelId="{3EC92DC4-181A-43A7-BEB9-845A87BD2858}" type="parTrans" cxnId="{103409A3-43CC-4AAF-9350-0F10F8995778}">
      <dgm:prSet/>
      <dgm:spPr/>
      <dgm:t>
        <a:bodyPr/>
        <a:lstStyle/>
        <a:p>
          <a:endParaRPr lang="es-ES"/>
        </a:p>
      </dgm:t>
    </dgm:pt>
    <dgm:pt modelId="{37BECE64-A36B-4349-BE72-AD765D9A558D}" type="sibTrans" cxnId="{103409A3-43CC-4AAF-9350-0F10F8995778}">
      <dgm:prSet/>
      <dgm:spPr/>
      <dgm:t>
        <a:bodyPr/>
        <a:lstStyle/>
        <a:p>
          <a:endParaRPr lang="es-ES"/>
        </a:p>
      </dgm:t>
    </dgm:pt>
    <dgm:pt modelId="{E89B00DE-7F15-4890-A472-88FAB50D14C6}">
      <dgm:prSet custT="1"/>
      <dgm:spPr/>
      <dgm:t>
        <a:bodyPr/>
        <a:lstStyle/>
        <a:p>
          <a:r>
            <a:rPr lang="es-ES" sz="1400" b="0" i="0" u="none"/>
            <a:t>Balcones</a:t>
          </a:r>
          <a:endParaRPr lang="es-ES" sz="1400"/>
        </a:p>
      </dgm:t>
    </dgm:pt>
    <dgm:pt modelId="{3E37DA38-5CA6-4F38-B054-2B820126F60B}" type="parTrans" cxnId="{48CFBD58-366B-4394-9D80-DF8E60219D6B}">
      <dgm:prSet/>
      <dgm:spPr/>
      <dgm:t>
        <a:bodyPr/>
        <a:lstStyle/>
        <a:p>
          <a:endParaRPr lang="es-ES"/>
        </a:p>
      </dgm:t>
    </dgm:pt>
    <dgm:pt modelId="{D0992CF0-CDB5-420C-977F-13C9227B8A5A}" type="sibTrans" cxnId="{48CFBD58-366B-4394-9D80-DF8E60219D6B}">
      <dgm:prSet/>
      <dgm:spPr/>
      <dgm:t>
        <a:bodyPr/>
        <a:lstStyle/>
        <a:p>
          <a:endParaRPr lang="es-ES"/>
        </a:p>
      </dgm:t>
    </dgm:pt>
    <dgm:pt modelId="{B34BC5B2-8869-47C7-9A2D-50211D065DD0}">
      <dgm:prSet custT="1"/>
      <dgm:spPr/>
      <dgm:t>
        <a:bodyPr/>
        <a:lstStyle/>
        <a:p>
          <a:r>
            <a:rPr lang="es-ES" sz="1400"/>
            <a:t>Otros</a:t>
          </a:r>
        </a:p>
      </dgm:t>
    </dgm:pt>
    <dgm:pt modelId="{81D78FA1-19D2-4530-AA8A-A2E9C4863601}" type="parTrans" cxnId="{5D9EFFBD-DE7E-489A-ABFF-778AE940279F}">
      <dgm:prSet/>
      <dgm:spPr/>
      <dgm:t>
        <a:bodyPr/>
        <a:lstStyle/>
        <a:p>
          <a:endParaRPr lang="es-ES"/>
        </a:p>
      </dgm:t>
    </dgm:pt>
    <dgm:pt modelId="{C90E04D1-FC9E-4B2F-83E6-3FFABF781B7D}" type="sibTrans" cxnId="{5D9EFFBD-DE7E-489A-ABFF-778AE940279F}">
      <dgm:prSet/>
      <dgm:spPr/>
      <dgm:t>
        <a:bodyPr/>
        <a:lstStyle/>
        <a:p>
          <a:endParaRPr lang="es-ES"/>
        </a:p>
      </dgm:t>
    </dgm:pt>
    <dgm:pt modelId="{B2DFC341-C938-421A-8012-12BEAF5504F8}">
      <dgm:prSet custT="1"/>
      <dgm:spPr/>
      <dgm:t>
        <a:bodyPr/>
        <a:lstStyle/>
        <a:p>
          <a:r>
            <a:rPr lang="es-ES" sz="1400"/>
            <a:t>Flores</a:t>
          </a:r>
        </a:p>
      </dgm:t>
    </dgm:pt>
    <dgm:pt modelId="{D57DD76D-F7DA-48D5-AEF8-A38CE108AA7D}" type="parTrans" cxnId="{0F74693D-DB3D-45B0-8BDF-568319FE2D5B}">
      <dgm:prSet/>
      <dgm:spPr/>
      <dgm:t>
        <a:bodyPr/>
        <a:lstStyle/>
        <a:p>
          <a:endParaRPr lang="es-ES"/>
        </a:p>
      </dgm:t>
    </dgm:pt>
    <dgm:pt modelId="{F5C88E85-0A39-403D-9557-9CA4C040F362}" type="sibTrans" cxnId="{0F74693D-DB3D-45B0-8BDF-568319FE2D5B}">
      <dgm:prSet/>
      <dgm:spPr/>
      <dgm:t>
        <a:bodyPr/>
        <a:lstStyle/>
        <a:p>
          <a:endParaRPr lang="es-ES"/>
        </a:p>
      </dgm:t>
    </dgm:pt>
    <dgm:pt modelId="{EC261FC4-B7EC-4365-9BA3-6C3602CEFF9B}">
      <dgm:prSet custT="1"/>
      <dgm:spPr/>
      <dgm:t>
        <a:bodyPr/>
        <a:lstStyle/>
        <a:p>
          <a:r>
            <a:rPr lang="es-ES" sz="1400"/>
            <a:t>Tintorería</a:t>
          </a:r>
        </a:p>
      </dgm:t>
    </dgm:pt>
    <dgm:pt modelId="{E79BBCDD-AC37-4AFA-B0C1-3EF2452510CF}" type="parTrans" cxnId="{F4AED3A0-B2D9-4A78-84C2-1A83F07A12A5}">
      <dgm:prSet/>
      <dgm:spPr/>
      <dgm:t>
        <a:bodyPr/>
        <a:lstStyle/>
        <a:p>
          <a:endParaRPr lang="es-ES"/>
        </a:p>
      </dgm:t>
    </dgm:pt>
    <dgm:pt modelId="{258295E6-763A-4699-8C06-B63207DC82AD}" type="sibTrans" cxnId="{F4AED3A0-B2D9-4A78-84C2-1A83F07A12A5}">
      <dgm:prSet/>
      <dgm:spPr/>
      <dgm:t>
        <a:bodyPr/>
        <a:lstStyle/>
        <a:p>
          <a:endParaRPr lang="es-ES"/>
        </a:p>
      </dgm:t>
    </dgm:pt>
    <dgm:pt modelId="{C45C3DDE-513C-4B2C-ABE8-2CBB6B04BB41}">
      <dgm:prSet custT="1"/>
      <dgm:spPr/>
      <dgm:t>
        <a:bodyPr/>
        <a:lstStyle/>
        <a:p>
          <a:r>
            <a:rPr lang="es-ES" sz="1400" b="0" i="0" u="none"/>
            <a:t>Festejos taurinos</a:t>
          </a:r>
          <a:endParaRPr lang="es-ES" sz="1400"/>
        </a:p>
      </dgm:t>
    </dgm:pt>
    <dgm:pt modelId="{6B7EB5EC-5A6E-4BE8-B78D-F155ED95C0DF}" type="parTrans" cxnId="{A883F054-EF7B-4109-ACA8-C5D258C217FF}">
      <dgm:prSet/>
      <dgm:spPr/>
      <dgm:t>
        <a:bodyPr/>
        <a:lstStyle/>
        <a:p>
          <a:endParaRPr lang="es-ES"/>
        </a:p>
      </dgm:t>
    </dgm:pt>
    <dgm:pt modelId="{04ACB17F-6C35-4995-9167-BD3B68DC9214}" type="sibTrans" cxnId="{A883F054-EF7B-4109-ACA8-C5D258C217FF}">
      <dgm:prSet/>
      <dgm:spPr/>
      <dgm:t>
        <a:bodyPr/>
        <a:lstStyle/>
        <a:p>
          <a:endParaRPr lang="es-ES"/>
        </a:p>
      </dgm:t>
    </dgm:pt>
    <dgm:pt modelId="{93C07EE7-579C-462A-9E8B-150600B51F85}" type="pres">
      <dgm:prSet presAssocID="{2E053B7A-0466-4192-A1AF-300238AF4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1B85C4-5F34-47DE-8612-6912AD0B320F}" type="pres">
      <dgm:prSet presAssocID="{B93125E7-D16C-4F6E-8D49-A0E82C64D5C1}" presName="parentText" presStyleLbl="node1" presStyleIdx="0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4BB6EB-05F8-4EED-9BA9-898F214A9AE1}" type="pres">
      <dgm:prSet presAssocID="{6070F443-C8DF-4FE4-BCF3-197B4B34A6EA}" presName="spacer" presStyleCnt="0"/>
      <dgm:spPr/>
    </dgm:pt>
    <dgm:pt modelId="{FE3D266B-F84C-468D-AEA2-5EC76A6293ED}" type="pres">
      <dgm:prSet presAssocID="{500BC432-CF64-494B-A687-76635864F20D}" presName="parentText" presStyleLbl="node1" presStyleIdx="1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2F4C6B-BC7C-4977-9C4F-873F9B51EF3D}" type="pres">
      <dgm:prSet presAssocID="{3D87283D-D889-447E-90E6-66E64AA3FD2B}" presName="spacer" presStyleCnt="0"/>
      <dgm:spPr/>
    </dgm:pt>
    <dgm:pt modelId="{E19B7AD7-8418-487E-8699-B18B446E8CC4}" type="pres">
      <dgm:prSet presAssocID="{E88D9B81-C0CF-4590-A3D8-F13E22846FF8}" presName="parentText" presStyleLbl="node1" presStyleIdx="2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B39C13-7C85-4ABB-9904-D9BACC88FF11}" type="pres">
      <dgm:prSet presAssocID="{476ADC7F-0E00-457E-BE78-D088A2A6E821}" presName="spacer" presStyleCnt="0"/>
      <dgm:spPr/>
    </dgm:pt>
    <dgm:pt modelId="{8F9077E8-1B41-4123-831E-8007576AB30E}" type="pres">
      <dgm:prSet presAssocID="{18D9FC28-3A84-4143-B8F2-C843C555CFDD}" presName="parentText" presStyleLbl="node1" presStyleIdx="3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380D2A-FD66-43B7-8EE3-9B0443611F87}" type="pres">
      <dgm:prSet presAssocID="{0FC35A20-F62B-477C-8745-57B3EFB44B55}" presName="spacer" presStyleCnt="0"/>
      <dgm:spPr/>
    </dgm:pt>
    <dgm:pt modelId="{4DF5ECFF-17FF-4A09-A1FF-547512C56C3A}" type="pres">
      <dgm:prSet presAssocID="{B246AC4D-C793-40D3-BD6C-75BAC7C98325}" presName="parentText" presStyleLbl="node1" presStyleIdx="4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6FCDDF-9F2C-46D4-8DE5-930474D79AB4}" type="pres">
      <dgm:prSet presAssocID="{CCF1DB91-D68A-4B9C-8F00-14015240D72D}" presName="spacer" presStyleCnt="0"/>
      <dgm:spPr/>
    </dgm:pt>
    <dgm:pt modelId="{A75739CE-410C-43FB-94F7-5DE2EE7750EC}" type="pres">
      <dgm:prSet presAssocID="{F7B5F325-93F1-442A-9C15-59B138ED01CF}" presName="parentText" presStyleLbl="node1" presStyleIdx="5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7EFB73-0EB6-43BB-A4C0-717AF2A0AD9A}" type="pres">
      <dgm:prSet presAssocID="{DE3B4EA4-56EA-4FCE-A0CF-F9B33EA2686B}" presName="spacer" presStyleCnt="0"/>
      <dgm:spPr/>
    </dgm:pt>
    <dgm:pt modelId="{048F93DA-6B2A-4164-B9FD-23779EEF4CF0}" type="pres">
      <dgm:prSet presAssocID="{E2647EF8-A736-4D23-8CEA-EEFF5B6800D8}" presName="parentText" presStyleLbl="node1" presStyleIdx="6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C9901A-87F3-494E-9D42-E0327C40EDDF}" type="pres">
      <dgm:prSet presAssocID="{E56361D4-D5FD-4F7F-8878-D5CB3D752C2E}" presName="spacer" presStyleCnt="0"/>
      <dgm:spPr/>
    </dgm:pt>
    <dgm:pt modelId="{60AAAADA-DA85-4C05-BA4A-CF420B46AF4F}" type="pres">
      <dgm:prSet presAssocID="{9B0CC08E-7B6E-4A20-8618-63E46B83F021}" presName="parentText" presStyleLbl="node1" presStyleIdx="7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3487C0-708C-462F-9CE9-16CDA6214259}" type="pres">
      <dgm:prSet presAssocID="{6FA2BF3B-02A2-4C7D-B5D5-CB72AF745EA2}" presName="spacer" presStyleCnt="0"/>
      <dgm:spPr/>
    </dgm:pt>
    <dgm:pt modelId="{F2C20490-A9E2-41D2-B676-E6C7E0438035}" type="pres">
      <dgm:prSet presAssocID="{08FBD322-1268-4D67-A1E0-9FE5242175CF}" presName="parentText" presStyleLbl="node1" presStyleIdx="8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8FD89E-5EED-45F8-8FAF-4AB1EE849921}" type="pres">
      <dgm:prSet presAssocID="{DF9D52C9-4F17-401B-BB53-08E3B8EBFA5E}" presName="spacer" presStyleCnt="0"/>
      <dgm:spPr/>
    </dgm:pt>
    <dgm:pt modelId="{180D4A9F-AD41-4DAA-B65D-1458C38763E9}" type="pres">
      <dgm:prSet presAssocID="{43A37137-4A5C-48F7-98DE-6F3297BE9A45}" presName="parentText" presStyleLbl="node1" presStyleIdx="9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2523AE-7700-43C1-9D27-A56EBFCE74F2}" type="pres">
      <dgm:prSet presAssocID="{1121DCAB-5875-4FEE-A281-ACE9D502E730}" presName="spacer" presStyleCnt="0"/>
      <dgm:spPr/>
    </dgm:pt>
    <dgm:pt modelId="{4A767031-C7FC-435B-83F7-AEA0B139FF1F}" type="pres">
      <dgm:prSet presAssocID="{126255F2-83E6-41C6-9F15-03AF70B7FF01}" presName="parentText" presStyleLbl="node1" presStyleIdx="10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D758B7-6B3E-4C42-832A-753CBFE33EAE}" type="pres">
      <dgm:prSet presAssocID="{311F314F-FBBB-4E5D-B117-5C8C703FE920}" presName="spacer" presStyleCnt="0"/>
      <dgm:spPr/>
    </dgm:pt>
    <dgm:pt modelId="{DE977271-77EA-4C62-B99A-88ACF6343452}" type="pres">
      <dgm:prSet presAssocID="{7C67DD6C-2DEE-4D49-925D-E1E65C066CCC}" presName="parentText" presStyleLbl="node1" presStyleIdx="11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2222F8-CA49-4B28-B211-A63E051BE825}" type="pres">
      <dgm:prSet presAssocID="{0C05CD44-DA93-42BD-80F9-97240BB6D993}" presName="spacer" presStyleCnt="0"/>
      <dgm:spPr/>
    </dgm:pt>
    <dgm:pt modelId="{0FE92E37-714B-4743-AED9-930687B2E97B}" type="pres">
      <dgm:prSet presAssocID="{B2DFC341-C938-421A-8012-12BEAF5504F8}" presName="parentText" presStyleLbl="node1" presStyleIdx="12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CB6C1E-DD18-40F0-B3FF-F7B7EA5E2684}" type="pres">
      <dgm:prSet presAssocID="{F5C88E85-0A39-403D-9557-9CA4C040F362}" presName="spacer" presStyleCnt="0"/>
      <dgm:spPr/>
    </dgm:pt>
    <dgm:pt modelId="{BC290052-91C8-49F7-A70A-D85CF0B84ACA}" type="pres">
      <dgm:prSet presAssocID="{3EE48F89-CF7C-466B-81DE-3335EACBD5BC}" presName="parentText" presStyleLbl="node1" presStyleIdx="13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9E48C6-A648-4D8D-A0A2-5C58E61D90A7}" type="pres">
      <dgm:prSet presAssocID="{EC55DEB2-AF22-4B0E-A1F9-75ACD8555172}" presName="spacer" presStyleCnt="0"/>
      <dgm:spPr/>
    </dgm:pt>
    <dgm:pt modelId="{C740B4C3-D1E6-43FE-B9A3-3D003D9AD833}" type="pres">
      <dgm:prSet presAssocID="{EC261FC4-B7EC-4365-9BA3-6C3602CEFF9B}" presName="parentText" presStyleLbl="node1" presStyleIdx="14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452C8B-0A07-40FF-88CA-4441226A9542}" type="pres">
      <dgm:prSet presAssocID="{258295E6-763A-4699-8C06-B63207DC82AD}" presName="spacer" presStyleCnt="0"/>
      <dgm:spPr/>
    </dgm:pt>
    <dgm:pt modelId="{2627EC5A-BDD5-45DD-A35E-4B38CFAA80E2}" type="pres">
      <dgm:prSet presAssocID="{00BFA1FB-F237-4E5B-8582-8AAE65E7E28F}" presName="parentText" presStyleLbl="node1" presStyleIdx="15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700F6F-F62D-44C0-979D-3C0BBB8E10E5}" type="pres">
      <dgm:prSet presAssocID="{B6BFAFF7-6D62-4ACB-93CB-46603DADED19}" presName="spacer" presStyleCnt="0"/>
      <dgm:spPr/>
    </dgm:pt>
    <dgm:pt modelId="{DDD24505-E3AC-4D8C-8B96-350FBD853A6F}" type="pres">
      <dgm:prSet presAssocID="{755ABD87-F4BE-44E5-8CB9-24AD80DF767D}" presName="parentText" presStyleLbl="node1" presStyleIdx="16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646E8-5FCE-4D3B-8FFC-F448D55C4409}" type="pres">
      <dgm:prSet presAssocID="{6817F3C0-35AA-4C38-9505-9985C4B43740}" presName="spacer" presStyleCnt="0"/>
      <dgm:spPr/>
    </dgm:pt>
    <dgm:pt modelId="{C05BDFA4-A473-4B55-89DD-2901066A337E}" type="pres">
      <dgm:prSet presAssocID="{330D7850-F0E9-406B-8FDE-A06EE165FABB}" presName="parentText" presStyleLbl="node1" presStyleIdx="17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899C36-77C9-47F9-8D8A-EE0766D49E91}" type="pres">
      <dgm:prSet presAssocID="{8854241C-2312-45F1-96AF-9CD5ACD3BA9D}" presName="spacer" presStyleCnt="0"/>
      <dgm:spPr/>
    </dgm:pt>
    <dgm:pt modelId="{EF96303F-EAA7-4F93-A35D-564D8991715C}" type="pres">
      <dgm:prSet presAssocID="{3DB5CF9A-0EBE-4018-ABB5-F39EE1034CD8}" presName="parentText" presStyleLbl="node1" presStyleIdx="18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2F4EAB-E1B7-4AE5-91F4-9C438B255C3F}" type="pres">
      <dgm:prSet presAssocID="{37BECE64-A36B-4349-BE72-AD765D9A558D}" presName="spacer" presStyleCnt="0"/>
      <dgm:spPr/>
    </dgm:pt>
    <dgm:pt modelId="{3ABC2F87-9533-45D3-AB7F-62FCB2721A7B}" type="pres">
      <dgm:prSet presAssocID="{E89B00DE-7F15-4890-A472-88FAB50D14C6}" presName="parentText" presStyleLbl="node1" presStyleIdx="19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144C11-38C9-438D-ADD8-3EA9CDE7174C}" type="pres">
      <dgm:prSet presAssocID="{D0992CF0-CDB5-420C-977F-13C9227B8A5A}" presName="spacer" presStyleCnt="0"/>
      <dgm:spPr/>
    </dgm:pt>
    <dgm:pt modelId="{5312E33A-309E-4B9F-A504-7FCD957BBB54}" type="pres">
      <dgm:prSet presAssocID="{C45C3DDE-513C-4B2C-ABE8-2CBB6B04BB41}" presName="parentText" presStyleLbl="node1" presStyleIdx="20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DC1079-8571-42A9-9346-F1B44B61F271}" type="pres">
      <dgm:prSet presAssocID="{04ACB17F-6C35-4995-9167-BD3B68DC9214}" presName="spacer" presStyleCnt="0"/>
      <dgm:spPr/>
    </dgm:pt>
    <dgm:pt modelId="{6037D5FA-7B58-4EFB-98D1-238B438E0E74}" type="pres">
      <dgm:prSet presAssocID="{B34BC5B2-8869-47C7-9A2D-50211D065DD0}" presName="parentText" presStyleLbl="node1" presStyleIdx="21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9EFFBD-DE7E-489A-ABFF-778AE940279F}" srcId="{2E053B7A-0466-4192-A1AF-300238AF4CBB}" destId="{B34BC5B2-8869-47C7-9A2D-50211D065DD0}" srcOrd="21" destOrd="0" parTransId="{81D78FA1-19D2-4530-AA8A-A2E9C4863601}" sibTransId="{C90E04D1-FC9E-4B2F-83E6-3FFABF781B7D}"/>
    <dgm:cxn modelId="{16E07219-4548-4EA7-AFB5-126D2BE674E6}" type="presOf" srcId="{EC261FC4-B7EC-4365-9BA3-6C3602CEFF9B}" destId="{C740B4C3-D1E6-43FE-B9A3-3D003D9AD833}" srcOrd="0" destOrd="0" presId="urn:microsoft.com/office/officeart/2005/8/layout/vList2"/>
    <dgm:cxn modelId="{ED5A8996-2CAD-4094-97D3-1E90DDDE5543}" srcId="{2E053B7A-0466-4192-A1AF-300238AF4CBB}" destId="{E2647EF8-A736-4D23-8CEA-EEFF5B6800D8}" srcOrd="6" destOrd="0" parTransId="{BB310C8A-C14D-4716-B882-3D2A4C49C08C}" sibTransId="{E56361D4-D5FD-4F7F-8878-D5CB3D752C2E}"/>
    <dgm:cxn modelId="{ECF6596D-F388-4E0C-8EA9-C3A8EE7493DB}" srcId="{2E053B7A-0466-4192-A1AF-300238AF4CBB}" destId="{18D9FC28-3A84-4143-B8F2-C843C555CFDD}" srcOrd="3" destOrd="0" parTransId="{3487DC0B-3507-4E84-B5DE-859D0CFA747E}" sibTransId="{0FC35A20-F62B-477C-8745-57B3EFB44B55}"/>
    <dgm:cxn modelId="{389B03A6-4AC4-466A-94CB-86AA4060EF34}" type="presOf" srcId="{E89B00DE-7F15-4890-A472-88FAB50D14C6}" destId="{3ABC2F87-9533-45D3-AB7F-62FCB2721A7B}" srcOrd="0" destOrd="0" presId="urn:microsoft.com/office/officeart/2005/8/layout/vList2"/>
    <dgm:cxn modelId="{51579EE0-B00D-4F1A-A152-459C8A2CFDF3}" srcId="{2E053B7A-0466-4192-A1AF-300238AF4CBB}" destId="{43A37137-4A5C-48F7-98DE-6F3297BE9A45}" srcOrd="9" destOrd="0" parTransId="{15AAA714-1C47-45E7-A9D8-7BECD5144D49}" sibTransId="{1121DCAB-5875-4FEE-A281-ACE9D502E730}"/>
    <dgm:cxn modelId="{48C55EA3-1FA9-4B33-9516-64E4F26ACE4C}" srcId="{2E053B7A-0466-4192-A1AF-300238AF4CBB}" destId="{00BFA1FB-F237-4E5B-8582-8AAE65E7E28F}" srcOrd="15" destOrd="0" parTransId="{8C47BAA5-28D7-4836-9F61-0F73066886D8}" sibTransId="{B6BFAFF7-6D62-4ACB-93CB-46603DADED19}"/>
    <dgm:cxn modelId="{D5B44688-3B1A-46AF-995C-21508371114E}" type="presOf" srcId="{755ABD87-F4BE-44E5-8CB9-24AD80DF767D}" destId="{DDD24505-E3AC-4D8C-8B96-350FBD853A6F}" srcOrd="0" destOrd="0" presId="urn:microsoft.com/office/officeart/2005/8/layout/vList2"/>
    <dgm:cxn modelId="{C60E9893-5833-4CB2-AD17-6966491031DD}" srcId="{2E053B7A-0466-4192-A1AF-300238AF4CBB}" destId="{E88D9B81-C0CF-4590-A3D8-F13E22846FF8}" srcOrd="2" destOrd="0" parTransId="{3A47D23E-7FC3-47B5-B4BB-239101A5F49D}" sibTransId="{476ADC7F-0E00-457E-BE78-D088A2A6E821}"/>
    <dgm:cxn modelId="{103409A3-43CC-4AAF-9350-0F10F8995778}" srcId="{2E053B7A-0466-4192-A1AF-300238AF4CBB}" destId="{3DB5CF9A-0EBE-4018-ABB5-F39EE1034CD8}" srcOrd="18" destOrd="0" parTransId="{3EC92DC4-181A-43A7-BEB9-845A87BD2858}" sibTransId="{37BECE64-A36B-4349-BE72-AD765D9A558D}"/>
    <dgm:cxn modelId="{4C210D16-12A6-4E9A-A847-89001066A595}" srcId="{2E053B7A-0466-4192-A1AF-300238AF4CBB}" destId="{755ABD87-F4BE-44E5-8CB9-24AD80DF767D}" srcOrd="16" destOrd="0" parTransId="{FBAC5B6A-295F-4A62-A22C-8D7B92C699CE}" sibTransId="{6817F3C0-35AA-4C38-9505-9985C4B43740}"/>
    <dgm:cxn modelId="{258BABAB-224D-4856-99EE-24E9250C99DC}" srcId="{2E053B7A-0466-4192-A1AF-300238AF4CBB}" destId="{126255F2-83E6-41C6-9F15-03AF70B7FF01}" srcOrd="10" destOrd="0" parTransId="{B66C8D32-94D0-464A-8689-804D65A7CD9A}" sibTransId="{311F314F-FBBB-4E5D-B117-5C8C703FE920}"/>
    <dgm:cxn modelId="{94C60831-D1C4-4F9F-A05A-35FA1688C10F}" type="presOf" srcId="{18D9FC28-3A84-4143-B8F2-C843C555CFDD}" destId="{8F9077E8-1B41-4123-831E-8007576AB30E}" srcOrd="0" destOrd="0" presId="urn:microsoft.com/office/officeart/2005/8/layout/vList2"/>
    <dgm:cxn modelId="{97A3A090-462F-47F1-8035-B2814061CE9C}" type="presOf" srcId="{E2647EF8-A736-4D23-8CEA-EEFF5B6800D8}" destId="{048F93DA-6B2A-4164-B9FD-23779EEF4CF0}" srcOrd="0" destOrd="0" presId="urn:microsoft.com/office/officeart/2005/8/layout/vList2"/>
    <dgm:cxn modelId="{F4AED3A0-B2D9-4A78-84C2-1A83F07A12A5}" srcId="{2E053B7A-0466-4192-A1AF-300238AF4CBB}" destId="{EC261FC4-B7EC-4365-9BA3-6C3602CEFF9B}" srcOrd="14" destOrd="0" parTransId="{E79BBCDD-AC37-4AFA-B0C1-3EF2452510CF}" sibTransId="{258295E6-763A-4699-8C06-B63207DC82AD}"/>
    <dgm:cxn modelId="{CA574FD9-A292-48A5-99CC-1C7ABE16CDA8}" srcId="{2E053B7A-0466-4192-A1AF-300238AF4CBB}" destId="{08FBD322-1268-4D67-A1E0-9FE5242175CF}" srcOrd="8" destOrd="0" parTransId="{158F4407-985A-493E-A0DA-7BB923FE64C7}" sibTransId="{DF9D52C9-4F17-401B-BB53-08E3B8EBFA5E}"/>
    <dgm:cxn modelId="{48A26CA4-8C2B-40CA-A933-52EAFBBE02FD}" type="presOf" srcId="{500BC432-CF64-494B-A687-76635864F20D}" destId="{FE3D266B-F84C-468D-AEA2-5EC76A6293ED}" srcOrd="0" destOrd="0" presId="urn:microsoft.com/office/officeart/2005/8/layout/vList2"/>
    <dgm:cxn modelId="{BD1D3FE1-F5EF-44DF-A1C8-34E1CA60D624}" srcId="{2E053B7A-0466-4192-A1AF-300238AF4CBB}" destId="{500BC432-CF64-494B-A687-76635864F20D}" srcOrd="1" destOrd="0" parTransId="{44854F6F-4B46-4F23-99A1-B586421B8497}" sibTransId="{3D87283D-D889-447E-90E6-66E64AA3FD2B}"/>
    <dgm:cxn modelId="{828EA47B-D774-4E4B-936A-F9E01A6388E7}" type="presOf" srcId="{F7B5F325-93F1-442A-9C15-59B138ED01CF}" destId="{A75739CE-410C-43FB-94F7-5DE2EE7750EC}" srcOrd="0" destOrd="0" presId="urn:microsoft.com/office/officeart/2005/8/layout/vList2"/>
    <dgm:cxn modelId="{10953EB7-B532-4A4D-B82A-FF2AB2875128}" type="presOf" srcId="{330D7850-F0E9-406B-8FDE-A06EE165FABB}" destId="{C05BDFA4-A473-4B55-89DD-2901066A337E}" srcOrd="0" destOrd="0" presId="urn:microsoft.com/office/officeart/2005/8/layout/vList2"/>
    <dgm:cxn modelId="{5C5572BB-72CB-4ED6-A863-9C87318D8868}" type="presOf" srcId="{43A37137-4A5C-48F7-98DE-6F3297BE9A45}" destId="{180D4A9F-AD41-4DAA-B65D-1458C38763E9}" srcOrd="0" destOrd="0" presId="urn:microsoft.com/office/officeart/2005/8/layout/vList2"/>
    <dgm:cxn modelId="{AFB088C9-95AE-46D7-A6BE-B316CDF4B615}" srcId="{2E053B7A-0466-4192-A1AF-300238AF4CBB}" destId="{3EE48F89-CF7C-466B-81DE-3335EACBD5BC}" srcOrd="13" destOrd="0" parTransId="{CD97AAF2-EAC0-46BA-B0F2-28175381F9AD}" sibTransId="{EC55DEB2-AF22-4B0E-A1F9-75ACD8555172}"/>
    <dgm:cxn modelId="{7BD703F6-0A09-4F9F-8AF1-59A70518A872}" srcId="{2E053B7A-0466-4192-A1AF-300238AF4CBB}" destId="{B246AC4D-C793-40D3-BD6C-75BAC7C98325}" srcOrd="4" destOrd="0" parTransId="{29D03E50-8965-4814-982B-73E0E64F33C5}" sibTransId="{CCF1DB91-D68A-4B9C-8F00-14015240D72D}"/>
    <dgm:cxn modelId="{8FCE2E07-6926-44AD-8E34-64440B3C20C5}" type="presOf" srcId="{00BFA1FB-F237-4E5B-8582-8AAE65E7E28F}" destId="{2627EC5A-BDD5-45DD-A35E-4B38CFAA80E2}" srcOrd="0" destOrd="0" presId="urn:microsoft.com/office/officeart/2005/8/layout/vList2"/>
    <dgm:cxn modelId="{7C459BE4-FDD3-4017-9E91-22C1CA160902}" type="presOf" srcId="{B93125E7-D16C-4F6E-8D49-A0E82C64D5C1}" destId="{FE1B85C4-5F34-47DE-8612-6912AD0B320F}" srcOrd="0" destOrd="0" presId="urn:microsoft.com/office/officeart/2005/8/layout/vList2"/>
    <dgm:cxn modelId="{D0A41302-A11A-4F21-9251-149F3D1E99B2}" srcId="{2E053B7A-0466-4192-A1AF-300238AF4CBB}" destId="{330D7850-F0E9-406B-8FDE-A06EE165FABB}" srcOrd="17" destOrd="0" parTransId="{901591F7-B04A-404E-88C2-0D29C29F336F}" sibTransId="{8854241C-2312-45F1-96AF-9CD5ACD3BA9D}"/>
    <dgm:cxn modelId="{6AA0FBFB-5107-455D-9691-708001EC3EB1}" type="presOf" srcId="{C45C3DDE-513C-4B2C-ABE8-2CBB6B04BB41}" destId="{5312E33A-309E-4B9F-A504-7FCD957BBB54}" srcOrd="0" destOrd="0" presId="urn:microsoft.com/office/officeart/2005/8/layout/vList2"/>
    <dgm:cxn modelId="{0B0E8446-9EB5-41A8-9DAA-5801840799CE}" type="presOf" srcId="{3DB5CF9A-0EBE-4018-ABB5-F39EE1034CD8}" destId="{EF96303F-EAA7-4F93-A35D-564D8991715C}" srcOrd="0" destOrd="0" presId="urn:microsoft.com/office/officeart/2005/8/layout/vList2"/>
    <dgm:cxn modelId="{8C1CBE5A-76E2-4644-BD45-046BF466B97D}" srcId="{2E053B7A-0466-4192-A1AF-300238AF4CBB}" destId="{9B0CC08E-7B6E-4A20-8618-63E46B83F021}" srcOrd="7" destOrd="0" parTransId="{2A30D139-9784-4BC5-8982-E3135A479642}" sibTransId="{6FA2BF3B-02A2-4C7D-B5D5-CB72AF745EA2}"/>
    <dgm:cxn modelId="{0F74693D-DB3D-45B0-8BDF-568319FE2D5B}" srcId="{2E053B7A-0466-4192-A1AF-300238AF4CBB}" destId="{B2DFC341-C938-421A-8012-12BEAF5504F8}" srcOrd="12" destOrd="0" parTransId="{D57DD76D-F7DA-48D5-AEF8-A38CE108AA7D}" sibTransId="{F5C88E85-0A39-403D-9557-9CA4C040F362}"/>
    <dgm:cxn modelId="{A883F054-EF7B-4109-ACA8-C5D258C217FF}" srcId="{2E053B7A-0466-4192-A1AF-300238AF4CBB}" destId="{C45C3DDE-513C-4B2C-ABE8-2CBB6B04BB41}" srcOrd="20" destOrd="0" parTransId="{6B7EB5EC-5A6E-4BE8-B78D-F155ED95C0DF}" sibTransId="{04ACB17F-6C35-4995-9167-BD3B68DC9214}"/>
    <dgm:cxn modelId="{A635C078-6EA7-4F5A-8E41-330753C266DE}" srcId="{2E053B7A-0466-4192-A1AF-300238AF4CBB}" destId="{B93125E7-D16C-4F6E-8D49-A0E82C64D5C1}" srcOrd="0" destOrd="0" parTransId="{8E74DBCF-2FFB-4345-A98D-F23286BC0001}" sibTransId="{6070F443-C8DF-4FE4-BCF3-197B4B34A6EA}"/>
    <dgm:cxn modelId="{F61A79C0-9B93-4372-BA3F-B5D291E3787B}" type="presOf" srcId="{3EE48F89-CF7C-466B-81DE-3335EACBD5BC}" destId="{BC290052-91C8-49F7-A70A-D85CF0B84ACA}" srcOrd="0" destOrd="0" presId="urn:microsoft.com/office/officeart/2005/8/layout/vList2"/>
    <dgm:cxn modelId="{13669A99-CAB3-4306-829F-67F3F4C5751D}" type="presOf" srcId="{E88D9B81-C0CF-4590-A3D8-F13E22846FF8}" destId="{E19B7AD7-8418-487E-8699-B18B446E8CC4}" srcOrd="0" destOrd="0" presId="urn:microsoft.com/office/officeart/2005/8/layout/vList2"/>
    <dgm:cxn modelId="{E5B93F16-B87A-4CC6-8608-7544FECD7361}" type="presOf" srcId="{2E053B7A-0466-4192-A1AF-300238AF4CBB}" destId="{93C07EE7-579C-462A-9E8B-150600B51F85}" srcOrd="0" destOrd="0" presId="urn:microsoft.com/office/officeart/2005/8/layout/vList2"/>
    <dgm:cxn modelId="{48CFBD58-366B-4394-9D80-DF8E60219D6B}" srcId="{2E053B7A-0466-4192-A1AF-300238AF4CBB}" destId="{E89B00DE-7F15-4890-A472-88FAB50D14C6}" srcOrd="19" destOrd="0" parTransId="{3E37DA38-5CA6-4F38-B054-2B820126F60B}" sibTransId="{D0992CF0-CDB5-420C-977F-13C9227B8A5A}"/>
    <dgm:cxn modelId="{B6482C23-4034-477C-BACE-8E9557AFCB04}" srcId="{2E053B7A-0466-4192-A1AF-300238AF4CBB}" destId="{F7B5F325-93F1-442A-9C15-59B138ED01CF}" srcOrd="5" destOrd="0" parTransId="{F5549845-EAE2-4175-83CD-15A5D9F2F4CE}" sibTransId="{DE3B4EA4-56EA-4FCE-A0CF-F9B33EA2686B}"/>
    <dgm:cxn modelId="{ACDFAB7E-88C8-4A79-89E6-11052017B0F3}" type="presOf" srcId="{7C67DD6C-2DEE-4D49-925D-E1E65C066CCC}" destId="{DE977271-77EA-4C62-B99A-88ACF6343452}" srcOrd="0" destOrd="0" presId="urn:microsoft.com/office/officeart/2005/8/layout/vList2"/>
    <dgm:cxn modelId="{C55CA3D4-2701-44FC-AAAD-7380DACE6149}" type="presOf" srcId="{B2DFC341-C938-421A-8012-12BEAF5504F8}" destId="{0FE92E37-714B-4743-AED9-930687B2E97B}" srcOrd="0" destOrd="0" presId="urn:microsoft.com/office/officeart/2005/8/layout/vList2"/>
    <dgm:cxn modelId="{56B0F727-DFBE-4812-9659-BC27C4F1611D}" type="presOf" srcId="{B246AC4D-C793-40D3-BD6C-75BAC7C98325}" destId="{4DF5ECFF-17FF-4A09-A1FF-547512C56C3A}" srcOrd="0" destOrd="0" presId="urn:microsoft.com/office/officeart/2005/8/layout/vList2"/>
    <dgm:cxn modelId="{1F4D1DF9-46EB-4FFE-939C-B73BA6DADFC3}" type="presOf" srcId="{08FBD322-1268-4D67-A1E0-9FE5242175CF}" destId="{F2C20490-A9E2-41D2-B676-E6C7E0438035}" srcOrd="0" destOrd="0" presId="urn:microsoft.com/office/officeart/2005/8/layout/vList2"/>
    <dgm:cxn modelId="{641455E3-C239-4FEE-BF93-06BDC91155CA}" type="presOf" srcId="{B34BC5B2-8869-47C7-9A2D-50211D065DD0}" destId="{6037D5FA-7B58-4EFB-98D1-238B438E0E74}" srcOrd="0" destOrd="0" presId="urn:microsoft.com/office/officeart/2005/8/layout/vList2"/>
    <dgm:cxn modelId="{FFFE5290-1E83-4748-93C5-0247C939374A}" type="presOf" srcId="{9B0CC08E-7B6E-4A20-8618-63E46B83F021}" destId="{60AAAADA-DA85-4C05-BA4A-CF420B46AF4F}" srcOrd="0" destOrd="0" presId="urn:microsoft.com/office/officeart/2005/8/layout/vList2"/>
    <dgm:cxn modelId="{72FF1124-ECFF-4AF0-B0C9-B28DD645ABA6}" srcId="{2E053B7A-0466-4192-A1AF-300238AF4CBB}" destId="{7C67DD6C-2DEE-4D49-925D-E1E65C066CCC}" srcOrd="11" destOrd="0" parTransId="{FF040954-5B41-45AB-A127-9D438993B819}" sibTransId="{0C05CD44-DA93-42BD-80F9-97240BB6D993}"/>
    <dgm:cxn modelId="{ECE66EBC-A199-4AD8-9D75-C96E43E999DB}" type="presOf" srcId="{126255F2-83E6-41C6-9F15-03AF70B7FF01}" destId="{4A767031-C7FC-435B-83F7-AEA0B139FF1F}" srcOrd="0" destOrd="0" presId="urn:microsoft.com/office/officeart/2005/8/layout/vList2"/>
    <dgm:cxn modelId="{02973020-9ABC-47F8-946A-FC59C2E9B960}" type="presParOf" srcId="{93C07EE7-579C-462A-9E8B-150600B51F85}" destId="{FE1B85C4-5F34-47DE-8612-6912AD0B320F}" srcOrd="0" destOrd="0" presId="urn:microsoft.com/office/officeart/2005/8/layout/vList2"/>
    <dgm:cxn modelId="{12DBC38A-9E09-4237-8664-717922B4E0D5}" type="presParOf" srcId="{93C07EE7-579C-462A-9E8B-150600B51F85}" destId="{494BB6EB-05F8-4EED-9BA9-898F214A9AE1}" srcOrd="1" destOrd="0" presId="urn:microsoft.com/office/officeart/2005/8/layout/vList2"/>
    <dgm:cxn modelId="{04E31B8B-5754-47C2-8A6F-E66761863D9C}" type="presParOf" srcId="{93C07EE7-579C-462A-9E8B-150600B51F85}" destId="{FE3D266B-F84C-468D-AEA2-5EC76A6293ED}" srcOrd="2" destOrd="0" presId="urn:microsoft.com/office/officeart/2005/8/layout/vList2"/>
    <dgm:cxn modelId="{C8904B5E-86DB-4294-BC04-85F802DC3C2F}" type="presParOf" srcId="{93C07EE7-579C-462A-9E8B-150600B51F85}" destId="{932F4C6B-BC7C-4977-9C4F-873F9B51EF3D}" srcOrd="3" destOrd="0" presId="urn:microsoft.com/office/officeart/2005/8/layout/vList2"/>
    <dgm:cxn modelId="{995FE9EE-C797-42A0-8648-43DF90888A00}" type="presParOf" srcId="{93C07EE7-579C-462A-9E8B-150600B51F85}" destId="{E19B7AD7-8418-487E-8699-B18B446E8CC4}" srcOrd="4" destOrd="0" presId="urn:microsoft.com/office/officeart/2005/8/layout/vList2"/>
    <dgm:cxn modelId="{4973C7C8-8E9D-4C5A-B5BA-08FFBE88FD79}" type="presParOf" srcId="{93C07EE7-579C-462A-9E8B-150600B51F85}" destId="{4FB39C13-7C85-4ABB-9904-D9BACC88FF11}" srcOrd="5" destOrd="0" presId="urn:microsoft.com/office/officeart/2005/8/layout/vList2"/>
    <dgm:cxn modelId="{690E143C-AA4C-407F-B44E-6A48D06265F7}" type="presParOf" srcId="{93C07EE7-579C-462A-9E8B-150600B51F85}" destId="{8F9077E8-1B41-4123-831E-8007576AB30E}" srcOrd="6" destOrd="0" presId="urn:microsoft.com/office/officeart/2005/8/layout/vList2"/>
    <dgm:cxn modelId="{82B91ABD-F3C4-4C6D-AAC8-868923802831}" type="presParOf" srcId="{93C07EE7-579C-462A-9E8B-150600B51F85}" destId="{D7380D2A-FD66-43B7-8EE3-9B0443611F87}" srcOrd="7" destOrd="0" presId="urn:microsoft.com/office/officeart/2005/8/layout/vList2"/>
    <dgm:cxn modelId="{B3A80BF1-A0E7-4266-88FB-561E76F9F9F0}" type="presParOf" srcId="{93C07EE7-579C-462A-9E8B-150600B51F85}" destId="{4DF5ECFF-17FF-4A09-A1FF-547512C56C3A}" srcOrd="8" destOrd="0" presId="urn:microsoft.com/office/officeart/2005/8/layout/vList2"/>
    <dgm:cxn modelId="{70534953-29BC-4194-B2A6-43D0CE80C0F3}" type="presParOf" srcId="{93C07EE7-579C-462A-9E8B-150600B51F85}" destId="{9E6FCDDF-9F2C-46D4-8DE5-930474D79AB4}" srcOrd="9" destOrd="0" presId="urn:microsoft.com/office/officeart/2005/8/layout/vList2"/>
    <dgm:cxn modelId="{D2848121-740F-4906-85A8-C639BE63C150}" type="presParOf" srcId="{93C07EE7-579C-462A-9E8B-150600B51F85}" destId="{A75739CE-410C-43FB-94F7-5DE2EE7750EC}" srcOrd="10" destOrd="0" presId="urn:microsoft.com/office/officeart/2005/8/layout/vList2"/>
    <dgm:cxn modelId="{5AB4C106-1573-4103-96F9-F093626CC6E4}" type="presParOf" srcId="{93C07EE7-579C-462A-9E8B-150600B51F85}" destId="{BD7EFB73-0EB6-43BB-A4C0-717AF2A0AD9A}" srcOrd="11" destOrd="0" presId="urn:microsoft.com/office/officeart/2005/8/layout/vList2"/>
    <dgm:cxn modelId="{8887517F-70EB-4A2B-A745-0F84AD5A3814}" type="presParOf" srcId="{93C07EE7-579C-462A-9E8B-150600B51F85}" destId="{048F93DA-6B2A-4164-B9FD-23779EEF4CF0}" srcOrd="12" destOrd="0" presId="urn:microsoft.com/office/officeart/2005/8/layout/vList2"/>
    <dgm:cxn modelId="{CA27A139-701C-4B56-B0C1-DF6236DCD049}" type="presParOf" srcId="{93C07EE7-579C-462A-9E8B-150600B51F85}" destId="{23C9901A-87F3-494E-9D42-E0327C40EDDF}" srcOrd="13" destOrd="0" presId="urn:microsoft.com/office/officeart/2005/8/layout/vList2"/>
    <dgm:cxn modelId="{C0DA38AF-044C-441E-BA9D-C4820B2605B1}" type="presParOf" srcId="{93C07EE7-579C-462A-9E8B-150600B51F85}" destId="{60AAAADA-DA85-4C05-BA4A-CF420B46AF4F}" srcOrd="14" destOrd="0" presId="urn:microsoft.com/office/officeart/2005/8/layout/vList2"/>
    <dgm:cxn modelId="{C3F32717-4D90-4ED8-B51F-76FE25B7370A}" type="presParOf" srcId="{93C07EE7-579C-462A-9E8B-150600B51F85}" destId="{0B3487C0-708C-462F-9CE9-16CDA6214259}" srcOrd="15" destOrd="0" presId="urn:microsoft.com/office/officeart/2005/8/layout/vList2"/>
    <dgm:cxn modelId="{4B94F310-410A-48B8-8684-AF08B963F151}" type="presParOf" srcId="{93C07EE7-579C-462A-9E8B-150600B51F85}" destId="{F2C20490-A9E2-41D2-B676-E6C7E0438035}" srcOrd="16" destOrd="0" presId="urn:microsoft.com/office/officeart/2005/8/layout/vList2"/>
    <dgm:cxn modelId="{BDBADD2F-CFCD-4FAA-B02C-F1AEBB19B1F8}" type="presParOf" srcId="{93C07EE7-579C-462A-9E8B-150600B51F85}" destId="{FF8FD89E-5EED-45F8-8FAF-4AB1EE849921}" srcOrd="17" destOrd="0" presId="urn:microsoft.com/office/officeart/2005/8/layout/vList2"/>
    <dgm:cxn modelId="{AAC80C39-0B32-4BA8-8FA4-09CFA4E2865A}" type="presParOf" srcId="{93C07EE7-579C-462A-9E8B-150600B51F85}" destId="{180D4A9F-AD41-4DAA-B65D-1458C38763E9}" srcOrd="18" destOrd="0" presId="urn:microsoft.com/office/officeart/2005/8/layout/vList2"/>
    <dgm:cxn modelId="{DDDB31B0-5BBB-4D4A-A571-DDC94A2B3AB2}" type="presParOf" srcId="{93C07EE7-579C-462A-9E8B-150600B51F85}" destId="{C12523AE-7700-43C1-9D27-A56EBFCE74F2}" srcOrd="19" destOrd="0" presId="urn:microsoft.com/office/officeart/2005/8/layout/vList2"/>
    <dgm:cxn modelId="{ADB61C03-90FD-4439-89F7-D4385543B217}" type="presParOf" srcId="{93C07EE7-579C-462A-9E8B-150600B51F85}" destId="{4A767031-C7FC-435B-83F7-AEA0B139FF1F}" srcOrd="20" destOrd="0" presId="urn:microsoft.com/office/officeart/2005/8/layout/vList2"/>
    <dgm:cxn modelId="{369E2F91-8A23-4840-96CC-49B42BC098F4}" type="presParOf" srcId="{93C07EE7-579C-462A-9E8B-150600B51F85}" destId="{C8D758B7-6B3E-4C42-832A-753CBFE33EAE}" srcOrd="21" destOrd="0" presId="urn:microsoft.com/office/officeart/2005/8/layout/vList2"/>
    <dgm:cxn modelId="{C11817E4-A868-4A1B-A5D4-5036D0F858D6}" type="presParOf" srcId="{93C07EE7-579C-462A-9E8B-150600B51F85}" destId="{DE977271-77EA-4C62-B99A-88ACF6343452}" srcOrd="22" destOrd="0" presId="urn:microsoft.com/office/officeart/2005/8/layout/vList2"/>
    <dgm:cxn modelId="{27D1E8B8-7A98-4241-8D09-A3F07D98AD7B}" type="presParOf" srcId="{93C07EE7-579C-462A-9E8B-150600B51F85}" destId="{DC2222F8-CA49-4B28-B211-A63E051BE825}" srcOrd="23" destOrd="0" presId="urn:microsoft.com/office/officeart/2005/8/layout/vList2"/>
    <dgm:cxn modelId="{5091F2FA-E41B-4BFE-8BB7-63E8EBB450A2}" type="presParOf" srcId="{93C07EE7-579C-462A-9E8B-150600B51F85}" destId="{0FE92E37-714B-4743-AED9-930687B2E97B}" srcOrd="24" destOrd="0" presId="urn:microsoft.com/office/officeart/2005/8/layout/vList2"/>
    <dgm:cxn modelId="{DFEA544F-A0BD-426D-904D-F1D36BD2C69F}" type="presParOf" srcId="{93C07EE7-579C-462A-9E8B-150600B51F85}" destId="{D0CB6C1E-DD18-40F0-B3FF-F7B7EA5E2684}" srcOrd="25" destOrd="0" presId="urn:microsoft.com/office/officeart/2005/8/layout/vList2"/>
    <dgm:cxn modelId="{A679D118-30EA-47AF-946A-472D8B0490BD}" type="presParOf" srcId="{93C07EE7-579C-462A-9E8B-150600B51F85}" destId="{BC290052-91C8-49F7-A70A-D85CF0B84ACA}" srcOrd="26" destOrd="0" presId="urn:microsoft.com/office/officeart/2005/8/layout/vList2"/>
    <dgm:cxn modelId="{CE256604-4A91-4D7B-85AD-6027B47ED348}" type="presParOf" srcId="{93C07EE7-579C-462A-9E8B-150600B51F85}" destId="{B79E48C6-A648-4D8D-A0A2-5C58E61D90A7}" srcOrd="27" destOrd="0" presId="urn:microsoft.com/office/officeart/2005/8/layout/vList2"/>
    <dgm:cxn modelId="{4CEB725E-EEB1-4730-8159-3BAD5B01764E}" type="presParOf" srcId="{93C07EE7-579C-462A-9E8B-150600B51F85}" destId="{C740B4C3-D1E6-43FE-B9A3-3D003D9AD833}" srcOrd="28" destOrd="0" presId="urn:microsoft.com/office/officeart/2005/8/layout/vList2"/>
    <dgm:cxn modelId="{1CA1EFB2-9D47-4E82-9F65-2B3308ACF527}" type="presParOf" srcId="{93C07EE7-579C-462A-9E8B-150600B51F85}" destId="{B0452C8B-0A07-40FF-88CA-4441226A9542}" srcOrd="29" destOrd="0" presId="urn:microsoft.com/office/officeart/2005/8/layout/vList2"/>
    <dgm:cxn modelId="{13B11AC0-CD72-411B-A980-CFDB828A3673}" type="presParOf" srcId="{93C07EE7-579C-462A-9E8B-150600B51F85}" destId="{2627EC5A-BDD5-45DD-A35E-4B38CFAA80E2}" srcOrd="30" destOrd="0" presId="urn:microsoft.com/office/officeart/2005/8/layout/vList2"/>
    <dgm:cxn modelId="{EF1D5854-7F91-4D91-9624-5B2FD222AA36}" type="presParOf" srcId="{93C07EE7-579C-462A-9E8B-150600B51F85}" destId="{9A700F6F-F62D-44C0-979D-3C0BBB8E10E5}" srcOrd="31" destOrd="0" presId="urn:microsoft.com/office/officeart/2005/8/layout/vList2"/>
    <dgm:cxn modelId="{7F38A59F-C3E7-4B30-AC8B-D4E23497AA07}" type="presParOf" srcId="{93C07EE7-579C-462A-9E8B-150600B51F85}" destId="{DDD24505-E3AC-4D8C-8B96-350FBD853A6F}" srcOrd="32" destOrd="0" presId="urn:microsoft.com/office/officeart/2005/8/layout/vList2"/>
    <dgm:cxn modelId="{4A25AB42-CFBF-4DDE-8866-9B1EDFB5A536}" type="presParOf" srcId="{93C07EE7-579C-462A-9E8B-150600B51F85}" destId="{76C646E8-5FCE-4D3B-8FFC-F448D55C4409}" srcOrd="33" destOrd="0" presId="urn:microsoft.com/office/officeart/2005/8/layout/vList2"/>
    <dgm:cxn modelId="{0B0DBEC4-3D7A-40FF-B164-0597833DC0B4}" type="presParOf" srcId="{93C07EE7-579C-462A-9E8B-150600B51F85}" destId="{C05BDFA4-A473-4B55-89DD-2901066A337E}" srcOrd="34" destOrd="0" presId="urn:microsoft.com/office/officeart/2005/8/layout/vList2"/>
    <dgm:cxn modelId="{C1268C7B-587B-4C5C-8C22-1A02449A7B2C}" type="presParOf" srcId="{93C07EE7-579C-462A-9E8B-150600B51F85}" destId="{0B899C36-77C9-47F9-8D8A-EE0766D49E91}" srcOrd="35" destOrd="0" presId="urn:microsoft.com/office/officeart/2005/8/layout/vList2"/>
    <dgm:cxn modelId="{7B6C5142-AEB2-452A-A06D-A212570A06EF}" type="presParOf" srcId="{93C07EE7-579C-462A-9E8B-150600B51F85}" destId="{EF96303F-EAA7-4F93-A35D-564D8991715C}" srcOrd="36" destOrd="0" presId="urn:microsoft.com/office/officeart/2005/8/layout/vList2"/>
    <dgm:cxn modelId="{157D9938-C24B-4A17-A69C-FB44CFF908D6}" type="presParOf" srcId="{93C07EE7-579C-462A-9E8B-150600B51F85}" destId="{FB2F4EAB-E1B7-4AE5-91F4-9C438B255C3F}" srcOrd="37" destOrd="0" presId="urn:microsoft.com/office/officeart/2005/8/layout/vList2"/>
    <dgm:cxn modelId="{9091BDDA-EEC7-4400-85BD-C0A1F685A042}" type="presParOf" srcId="{93C07EE7-579C-462A-9E8B-150600B51F85}" destId="{3ABC2F87-9533-45D3-AB7F-62FCB2721A7B}" srcOrd="38" destOrd="0" presId="urn:microsoft.com/office/officeart/2005/8/layout/vList2"/>
    <dgm:cxn modelId="{D6A2751E-4521-48F4-805C-2CB64226D02C}" type="presParOf" srcId="{93C07EE7-579C-462A-9E8B-150600B51F85}" destId="{BA144C11-38C9-438D-ADD8-3EA9CDE7174C}" srcOrd="39" destOrd="0" presId="urn:microsoft.com/office/officeart/2005/8/layout/vList2"/>
    <dgm:cxn modelId="{17D9F203-EB5A-455D-A73B-3ACAD3646B3C}" type="presParOf" srcId="{93C07EE7-579C-462A-9E8B-150600B51F85}" destId="{5312E33A-309E-4B9F-A504-7FCD957BBB54}" srcOrd="40" destOrd="0" presId="urn:microsoft.com/office/officeart/2005/8/layout/vList2"/>
    <dgm:cxn modelId="{BC9AED98-D24A-46AB-80D6-A440E00FB25F}" type="presParOf" srcId="{93C07EE7-579C-462A-9E8B-150600B51F85}" destId="{90DC1079-8571-42A9-9346-F1B44B61F271}" srcOrd="41" destOrd="0" presId="urn:microsoft.com/office/officeart/2005/8/layout/vList2"/>
    <dgm:cxn modelId="{937A643F-A57B-48C8-99BB-3877D3D34689}" type="presParOf" srcId="{93C07EE7-579C-462A-9E8B-150600B51F85}" destId="{6037D5FA-7B58-4EFB-98D1-238B438E0E74}" srcOrd="4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053B7A-0466-4192-A1AF-300238AF4C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93125E7-D16C-4F6E-8D49-A0E82C64D5C1}">
      <dgm:prSet custT="1"/>
      <dgm:spPr/>
      <dgm:t>
        <a:bodyPr/>
        <a:lstStyle/>
        <a:p>
          <a:r>
            <a:rPr lang="es-ES" sz="1400" b="0" i="0" u="none"/>
            <a:t>Indumentaria valenciana</a:t>
          </a:r>
          <a:endParaRPr lang="es-ES" sz="1400"/>
        </a:p>
      </dgm:t>
    </dgm:pt>
    <dgm:pt modelId="{8E74DBCF-2FFB-4345-A98D-F23286BC0001}" type="parTrans" cxnId="{A635C078-6EA7-4F5A-8E41-330753C266DE}">
      <dgm:prSet/>
      <dgm:spPr/>
      <dgm:t>
        <a:bodyPr/>
        <a:lstStyle/>
        <a:p>
          <a:endParaRPr lang="es-ES"/>
        </a:p>
      </dgm:t>
    </dgm:pt>
    <dgm:pt modelId="{6070F443-C8DF-4FE4-BCF3-197B4B34A6EA}" type="sibTrans" cxnId="{A635C078-6EA7-4F5A-8E41-330753C266DE}">
      <dgm:prSet/>
      <dgm:spPr/>
      <dgm:t>
        <a:bodyPr/>
        <a:lstStyle/>
        <a:p>
          <a:endParaRPr lang="es-ES"/>
        </a:p>
      </dgm:t>
    </dgm:pt>
    <dgm:pt modelId="{500BC432-CF64-494B-A687-76635864F20D}">
      <dgm:prSet custT="1"/>
      <dgm:spPr/>
      <dgm:t>
        <a:bodyPr/>
        <a:lstStyle/>
        <a:p>
          <a:r>
            <a:rPr lang="es-ES" sz="1400" b="0" i="0" u="none"/>
            <a:t>Indumentaria particular</a:t>
          </a:r>
          <a:endParaRPr lang="es-ES" sz="1400"/>
        </a:p>
      </dgm:t>
    </dgm:pt>
    <dgm:pt modelId="{44854F6F-4B46-4F23-99A1-B586421B8497}" type="parTrans" cxnId="{BD1D3FE1-F5EF-44DF-A1C8-34E1CA60D624}">
      <dgm:prSet/>
      <dgm:spPr/>
      <dgm:t>
        <a:bodyPr/>
        <a:lstStyle/>
        <a:p>
          <a:endParaRPr lang="es-ES"/>
        </a:p>
      </dgm:t>
    </dgm:pt>
    <dgm:pt modelId="{3D87283D-D889-447E-90E6-66E64AA3FD2B}" type="sibTrans" cxnId="{BD1D3FE1-F5EF-44DF-A1C8-34E1CA60D624}">
      <dgm:prSet/>
      <dgm:spPr/>
      <dgm:t>
        <a:bodyPr/>
        <a:lstStyle/>
        <a:p>
          <a:endParaRPr lang="es-ES"/>
        </a:p>
      </dgm:t>
    </dgm:pt>
    <dgm:pt modelId="{E88D9B81-C0CF-4590-A3D8-F13E22846FF8}">
      <dgm:prSet custT="1"/>
      <dgm:spPr/>
      <dgm:t>
        <a:bodyPr/>
        <a:lstStyle/>
        <a:p>
          <a:r>
            <a:rPr lang="es-ES" sz="1400" b="0" i="0" u="none"/>
            <a:t>Comida y bebida (protocolo)</a:t>
          </a:r>
          <a:endParaRPr lang="es-ES" sz="1400"/>
        </a:p>
      </dgm:t>
    </dgm:pt>
    <dgm:pt modelId="{3A47D23E-7FC3-47B5-B4BB-239101A5F49D}" type="parTrans" cxnId="{C60E9893-5833-4CB2-AD17-6966491031DD}">
      <dgm:prSet/>
      <dgm:spPr/>
      <dgm:t>
        <a:bodyPr/>
        <a:lstStyle/>
        <a:p>
          <a:endParaRPr lang="es-ES"/>
        </a:p>
      </dgm:t>
    </dgm:pt>
    <dgm:pt modelId="{476ADC7F-0E00-457E-BE78-D088A2A6E821}" type="sibTrans" cxnId="{C60E9893-5833-4CB2-AD17-6966491031DD}">
      <dgm:prSet/>
      <dgm:spPr/>
      <dgm:t>
        <a:bodyPr/>
        <a:lstStyle/>
        <a:p>
          <a:endParaRPr lang="es-ES"/>
        </a:p>
      </dgm:t>
    </dgm:pt>
    <dgm:pt modelId="{18D9FC28-3A84-4143-B8F2-C843C555CFDD}">
      <dgm:prSet custT="1"/>
      <dgm:spPr/>
      <dgm:t>
        <a:bodyPr/>
        <a:lstStyle/>
        <a:p>
          <a:r>
            <a:rPr lang="es-ES" sz="1400" b="0" i="0" u="none"/>
            <a:t>Regalos protocolarios</a:t>
          </a:r>
          <a:endParaRPr lang="es-ES" sz="1400"/>
        </a:p>
      </dgm:t>
    </dgm:pt>
    <dgm:pt modelId="{3487DC0B-3507-4E84-B5DE-859D0CFA747E}" type="parTrans" cxnId="{ECF6596D-F388-4E0C-8EA9-C3A8EE7493DB}">
      <dgm:prSet/>
      <dgm:spPr/>
      <dgm:t>
        <a:bodyPr/>
        <a:lstStyle/>
        <a:p>
          <a:endParaRPr lang="es-ES"/>
        </a:p>
      </dgm:t>
    </dgm:pt>
    <dgm:pt modelId="{0FC35A20-F62B-477C-8745-57B3EFB44B55}" type="sibTrans" cxnId="{ECF6596D-F388-4E0C-8EA9-C3A8EE7493DB}">
      <dgm:prSet/>
      <dgm:spPr/>
      <dgm:t>
        <a:bodyPr/>
        <a:lstStyle/>
        <a:p>
          <a:endParaRPr lang="es-ES"/>
        </a:p>
      </dgm:t>
    </dgm:pt>
    <dgm:pt modelId="{B246AC4D-C793-40D3-BD6C-75BAC7C98325}">
      <dgm:prSet custT="1"/>
      <dgm:spPr/>
      <dgm:t>
        <a:bodyPr/>
        <a:lstStyle/>
        <a:p>
          <a:r>
            <a:rPr lang="es-ES" sz="1400" b="0" i="0" u="none"/>
            <a:t>Bares y restaurantes</a:t>
          </a:r>
          <a:endParaRPr lang="es-ES" sz="1400"/>
        </a:p>
      </dgm:t>
    </dgm:pt>
    <dgm:pt modelId="{29D03E50-8965-4814-982B-73E0E64F33C5}" type="parTrans" cxnId="{7BD703F6-0A09-4F9F-8AF1-59A70518A872}">
      <dgm:prSet/>
      <dgm:spPr/>
      <dgm:t>
        <a:bodyPr/>
        <a:lstStyle/>
        <a:p>
          <a:endParaRPr lang="es-ES"/>
        </a:p>
      </dgm:t>
    </dgm:pt>
    <dgm:pt modelId="{CCF1DB91-D68A-4B9C-8F00-14015240D72D}" type="sibTrans" cxnId="{7BD703F6-0A09-4F9F-8AF1-59A70518A872}">
      <dgm:prSet/>
      <dgm:spPr/>
      <dgm:t>
        <a:bodyPr/>
        <a:lstStyle/>
        <a:p>
          <a:endParaRPr lang="es-ES"/>
        </a:p>
      </dgm:t>
    </dgm:pt>
    <dgm:pt modelId="{F7B5F325-93F1-442A-9C15-59B138ED01CF}">
      <dgm:prSet custT="1"/>
      <dgm:spPr/>
      <dgm:t>
        <a:bodyPr/>
        <a:lstStyle/>
        <a:p>
          <a:r>
            <a:rPr lang="es-ES" sz="1400" b="0" i="0" u="none"/>
            <a:t>Fotografía / video</a:t>
          </a:r>
          <a:endParaRPr lang="es-ES" sz="1400"/>
        </a:p>
      </dgm:t>
    </dgm:pt>
    <dgm:pt modelId="{F5549845-EAE2-4175-83CD-15A5D9F2F4CE}" type="parTrans" cxnId="{B6482C23-4034-477C-BACE-8E9557AFCB04}">
      <dgm:prSet/>
      <dgm:spPr/>
      <dgm:t>
        <a:bodyPr/>
        <a:lstStyle/>
        <a:p>
          <a:endParaRPr lang="es-ES"/>
        </a:p>
      </dgm:t>
    </dgm:pt>
    <dgm:pt modelId="{DE3B4EA4-56EA-4FCE-A0CF-F9B33EA2686B}" type="sibTrans" cxnId="{B6482C23-4034-477C-BACE-8E9557AFCB04}">
      <dgm:prSet/>
      <dgm:spPr/>
      <dgm:t>
        <a:bodyPr/>
        <a:lstStyle/>
        <a:p>
          <a:endParaRPr lang="es-ES"/>
        </a:p>
      </dgm:t>
    </dgm:pt>
    <dgm:pt modelId="{E2647EF8-A736-4D23-8CEA-EEFF5B6800D8}">
      <dgm:prSet custT="1"/>
      <dgm:spPr/>
      <dgm:t>
        <a:bodyPr/>
        <a:lstStyle/>
        <a:p>
          <a:r>
            <a:rPr lang="es-ES" sz="1400" b="0" i="0" u="none"/>
            <a:t>Belleza</a:t>
          </a:r>
          <a:endParaRPr lang="es-ES" sz="1400"/>
        </a:p>
      </dgm:t>
    </dgm:pt>
    <dgm:pt modelId="{BB310C8A-C14D-4716-B882-3D2A4C49C08C}" type="parTrans" cxnId="{ED5A8996-2CAD-4094-97D3-1E90DDDE5543}">
      <dgm:prSet/>
      <dgm:spPr/>
      <dgm:t>
        <a:bodyPr/>
        <a:lstStyle/>
        <a:p>
          <a:endParaRPr lang="es-ES"/>
        </a:p>
      </dgm:t>
    </dgm:pt>
    <dgm:pt modelId="{E56361D4-D5FD-4F7F-8878-D5CB3D752C2E}" type="sibTrans" cxnId="{ED5A8996-2CAD-4094-97D3-1E90DDDE5543}">
      <dgm:prSet/>
      <dgm:spPr/>
      <dgm:t>
        <a:bodyPr/>
        <a:lstStyle/>
        <a:p>
          <a:endParaRPr lang="es-ES"/>
        </a:p>
      </dgm:t>
    </dgm:pt>
    <dgm:pt modelId="{9B0CC08E-7B6E-4A20-8618-63E46B83F021}">
      <dgm:prSet custT="1"/>
      <dgm:spPr/>
      <dgm:t>
        <a:bodyPr/>
        <a:lstStyle/>
        <a:p>
          <a:r>
            <a:rPr lang="es-ES" sz="1400"/>
            <a:t>Alojamiento</a:t>
          </a:r>
        </a:p>
      </dgm:t>
    </dgm:pt>
    <dgm:pt modelId="{2A30D139-9784-4BC5-8982-E3135A479642}" type="parTrans" cxnId="{8C1CBE5A-76E2-4644-BD45-046BF466B97D}">
      <dgm:prSet/>
      <dgm:spPr/>
      <dgm:t>
        <a:bodyPr/>
        <a:lstStyle/>
        <a:p>
          <a:endParaRPr lang="es-ES"/>
        </a:p>
      </dgm:t>
    </dgm:pt>
    <dgm:pt modelId="{6FA2BF3B-02A2-4C7D-B5D5-CB72AF745EA2}" type="sibTrans" cxnId="{8C1CBE5A-76E2-4644-BD45-046BF466B97D}">
      <dgm:prSet/>
      <dgm:spPr/>
      <dgm:t>
        <a:bodyPr/>
        <a:lstStyle/>
        <a:p>
          <a:endParaRPr lang="es-ES"/>
        </a:p>
      </dgm:t>
    </dgm:pt>
    <dgm:pt modelId="{08FBD322-1268-4D67-A1E0-9FE5242175CF}">
      <dgm:prSet custT="1"/>
      <dgm:spPr/>
      <dgm:t>
        <a:bodyPr/>
        <a:lstStyle/>
        <a:p>
          <a:r>
            <a:rPr lang="es-ES" sz="1400"/>
            <a:t>Loterías</a:t>
          </a:r>
        </a:p>
      </dgm:t>
    </dgm:pt>
    <dgm:pt modelId="{158F4407-985A-493E-A0DA-7BB923FE64C7}" type="parTrans" cxnId="{CA574FD9-A292-48A5-99CC-1C7ABE16CDA8}">
      <dgm:prSet/>
      <dgm:spPr/>
      <dgm:t>
        <a:bodyPr/>
        <a:lstStyle/>
        <a:p>
          <a:endParaRPr lang="es-ES"/>
        </a:p>
      </dgm:t>
    </dgm:pt>
    <dgm:pt modelId="{DF9D52C9-4F17-401B-BB53-08E3B8EBFA5E}" type="sibTrans" cxnId="{CA574FD9-A292-48A5-99CC-1C7ABE16CDA8}">
      <dgm:prSet/>
      <dgm:spPr/>
      <dgm:t>
        <a:bodyPr/>
        <a:lstStyle/>
        <a:p>
          <a:endParaRPr lang="es-ES"/>
        </a:p>
      </dgm:t>
    </dgm:pt>
    <dgm:pt modelId="{43A37137-4A5C-48F7-98DE-6F3297BE9A45}">
      <dgm:prSet custT="1"/>
      <dgm:spPr/>
      <dgm:t>
        <a:bodyPr/>
        <a:lstStyle/>
        <a:p>
          <a:r>
            <a:rPr lang="es-ES" sz="1400" b="0" i="0" u="none"/>
            <a:t>Transporte y desplazamientos</a:t>
          </a:r>
          <a:endParaRPr lang="es-ES" sz="1400"/>
        </a:p>
      </dgm:t>
    </dgm:pt>
    <dgm:pt modelId="{15AAA714-1C47-45E7-A9D8-7BECD5144D49}" type="parTrans" cxnId="{51579EE0-B00D-4F1A-A152-459C8A2CFDF3}">
      <dgm:prSet/>
      <dgm:spPr/>
      <dgm:t>
        <a:bodyPr/>
        <a:lstStyle/>
        <a:p>
          <a:endParaRPr lang="es-ES"/>
        </a:p>
      </dgm:t>
    </dgm:pt>
    <dgm:pt modelId="{1121DCAB-5875-4FEE-A281-ACE9D502E730}" type="sibTrans" cxnId="{51579EE0-B00D-4F1A-A152-459C8A2CFDF3}">
      <dgm:prSet/>
      <dgm:spPr/>
      <dgm:t>
        <a:bodyPr/>
        <a:lstStyle/>
        <a:p>
          <a:endParaRPr lang="es-ES"/>
        </a:p>
      </dgm:t>
    </dgm:pt>
    <dgm:pt modelId="{126255F2-83E6-41C6-9F15-03AF70B7FF01}">
      <dgm:prSet custT="1"/>
      <dgm:spPr/>
      <dgm:t>
        <a:bodyPr/>
        <a:lstStyle/>
        <a:p>
          <a:r>
            <a:rPr lang="es-ES" sz="1400" b="0" i="0" u="none"/>
            <a:t>Forros polares, parcas, blusones…</a:t>
          </a:r>
          <a:endParaRPr lang="es-ES" sz="1400"/>
        </a:p>
      </dgm:t>
    </dgm:pt>
    <dgm:pt modelId="{B66C8D32-94D0-464A-8689-804D65A7CD9A}" type="parTrans" cxnId="{258BABAB-224D-4856-99EE-24E9250C99DC}">
      <dgm:prSet/>
      <dgm:spPr/>
      <dgm:t>
        <a:bodyPr/>
        <a:lstStyle/>
        <a:p>
          <a:endParaRPr lang="es-ES"/>
        </a:p>
      </dgm:t>
    </dgm:pt>
    <dgm:pt modelId="{311F314F-FBBB-4E5D-B117-5C8C703FE920}" type="sibTrans" cxnId="{258BABAB-224D-4856-99EE-24E9250C99DC}">
      <dgm:prSet/>
      <dgm:spPr/>
      <dgm:t>
        <a:bodyPr/>
        <a:lstStyle/>
        <a:p>
          <a:endParaRPr lang="es-ES"/>
        </a:p>
      </dgm:t>
    </dgm:pt>
    <dgm:pt modelId="{7C67DD6C-2DEE-4D49-925D-E1E65C066CCC}">
      <dgm:prSet custT="1"/>
      <dgm:spPr/>
      <dgm:t>
        <a:bodyPr/>
        <a:lstStyle/>
        <a:p>
          <a:r>
            <a:rPr lang="es-ES" sz="1400" b="0" i="0" u="none"/>
            <a:t>Pirotecnia</a:t>
          </a:r>
          <a:endParaRPr lang="es-ES" sz="1400"/>
        </a:p>
      </dgm:t>
    </dgm:pt>
    <dgm:pt modelId="{FF040954-5B41-45AB-A127-9D438993B819}" type="parTrans" cxnId="{72FF1124-ECFF-4AF0-B0C9-B28DD645ABA6}">
      <dgm:prSet/>
      <dgm:spPr/>
      <dgm:t>
        <a:bodyPr/>
        <a:lstStyle/>
        <a:p>
          <a:endParaRPr lang="es-ES"/>
        </a:p>
      </dgm:t>
    </dgm:pt>
    <dgm:pt modelId="{0C05CD44-DA93-42BD-80F9-97240BB6D993}" type="sibTrans" cxnId="{72FF1124-ECFF-4AF0-B0C9-B28DD645ABA6}">
      <dgm:prSet/>
      <dgm:spPr/>
      <dgm:t>
        <a:bodyPr/>
        <a:lstStyle/>
        <a:p>
          <a:endParaRPr lang="es-ES"/>
        </a:p>
      </dgm:t>
    </dgm:pt>
    <dgm:pt modelId="{3EE48F89-CF7C-466B-81DE-3335EACBD5BC}">
      <dgm:prSet custT="1"/>
      <dgm:spPr/>
      <dgm:t>
        <a:bodyPr/>
        <a:lstStyle/>
        <a:p>
          <a:r>
            <a:rPr lang="es-ES" sz="1400" b="0" i="0" u="none" err="1"/>
            <a:t>Merchandising</a:t>
          </a:r>
          <a:endParaRPr lang="es-ES" sz="1400"/>
        </a:p>
      </dgm:t>
    </dgm:pt>
    <dgm:pt modelId="{CD97AAF2-EAC0-46BA-B0F2-28175381F9AD}" type="parTrans" cxnId="{AFB088C9-95AE-46D7-A6BE-B316CDF4B615}">
      <dgm:prSet/>
      <dgm:spPr/>
      <dgm:t>
        <a:bodyPr/>
        <a:lstStyle/>
        <a:p>
          <a:endParaRPr lang="es-ES"/>
        </a:p>
      </dgm:t>
    </dgm:pt>
    <dgm:pt modelId="{EC55DEB2-AF22-4B0E-A1F9-75ACD8555172}" type="sibTrans" cxnId="{AFB088C9-95AE-46D7-A6BE-B316CDF4B615}">
      <dgm:prSet/>
      <dgm:spPr/>
      <dgm:t>
        <a:bodyPr/>
        <a:lstStyle/>
        <a:p>
          <a:endParaRPr lang="es-ES"/>
        </a:p>
      </dgm:t>
    </dgm:pt>
    <dgm:pt modelId="{00BFA1FB-F237-4E5B-8582-8AAE65E7E28F}">
      <dgm:prSet custT="1"/>
      <dgm:spPr/>
      <dgm:t>
        <a:bodyPr/>
        <a:lstStyle/>
        <a:p>
          <a:r>
            <a:rPr lang="es-ES" sz="1400" b="0" i="0" u="none"/>
            <a:t>Disfraces</a:t>
          </a:r>
          <a:endParaRPr lang="es-ES" sz="1400"/>
        </a:p>
      </dgm:t>
    </dgm:pt>
    <dgm:pt modelId="{8C47BAA5-28D7-4836-9F61-0F73066886D8}" type="parTrans" cxnId="{48C55EA3-1FA9-4B33-9516-64E4F26ACE4C}">
      <dgm:prSet/>
      <dgm:spPr/>
      <dgm:t>
        <a:bodyPr/>
        <a:lstStyle/>
        <a:p>
          <a:endParaRPr lang="es-ES"/>
        </a:p>
      </dgm:t>
    </dgm:pt>
    <dgm:pt modelId="{B6BFAFF7-6D62-4ACB-93CB-46603DADED19}" type="sibTrans" cxnId="{48C55EA3-1FA9-4B33-9516-64E4F26ACE4C}">
      <dgm:prSet/>
      <dgm:spPr/>
      <dgm:t>
        <a:bodyPr/>
        <a:lstStyle/>
        <a:p>
          <a:endParaRPr lang="es-ES"/>
        </a:p>
      </dgm:t>
    </dgm:pt>
    <dgm:pt modelId="{755ABD87-F4BE-44E5-8CB9-24AD80DF767D}">
      <dgm:prSet custT="1"/>
      <dgm:spPr/>
      <dgm:t>
        <a:bodyPr/>
        <a:lstStyle/>
        <a:p>
          <a:r>
            <a:rPr lang="es-ES" sz="1400" b="0" i="0" u="none"/>
            <a:t>Libros, revistas falleras</a:t>
          </a:r>
          <a:endParaRPr lang="es-ES" sz="1400"/>
        </a:p>
      </dgm:t>
    </dgm:pt>
    <dgm:pt modelId="{FBAC5B6A-295F-4A62-A22C-8D7B92C699CE}" type="parTrans" cxnId="{4C210D16-12A6-4E9A-A847-89001066A595}">
      <dgm:prSet/>
      <dgm:spPr/>
      <dgm:t>
        <a:bodyPr/>
        <a:lstStyle/>
        <a:p>
          <a:endParaRPr lang="es-ES"/>
        </a:p>
      </dgm:t>
    </dgm:pt>
    <dgm:pt modelId="{6817F3C0-35AA-4C38-9505-9985C4B43740}" type="sibTrans" cxnId="{4C210D16-12A6-4E9A-A847-89001066A595}">
      <dgm:prSet/>
      <dgm:spPr/>
      <dgm:t>
        <a:bodyPr/>
        <a:lstStyle/>
        <a:p>
          <a:endParaRPr lang="es-ES"/>
        </a:p>
      </dgm:t>
    </dgm:pt>
    <dgm:pt modelId="{330D7850-F0E9-406B-8FDE-A06EE165FABB}">
      <dgm:prSet custT="1"/>
      <dgm:spPr/>
      <dgm:t>
        <a:bodyPr/>
        <a:lstStyle/>
        <a:p>
          <a:r>
            <a:rPr lang="es-ES" sz="1400" b="0" i="0" u="none"/>
            <a:t>Mercadillos</a:t>
          </a:r>
          <a:endParaRPr lang="es-ES" sz="1400"/>
        </a:p>
      </dgm:t>
    </dgm:pt>
    <dgm:pt modelId="{901591F7-B04A-404E-88C2-0D29C29F336F}" type="parTrans" cxnId="{D0A41302-A11A-4F21-9251-149F3D1E99B2}">
      <dgm:prSet/>
      <dgm:spPr/>
      <dgm:t>
        <a:bodyPr/>
        <a:lstStyle/>
        <a:p>
          <a:endParaRPr lang="es-ES"/>
        </a:p>
      </dgm:t>
    </dgm:pt>
    <dgm:pt modelId="{8854241C-2312-45F1-96AF-9CD5ACD3BA9D}" type="sibTrans" cxnId="{D0A41302-A11A-4F21-9251-149F3D1E99B2}">
      <dgm:prSet/>
      <dgm:spPr/>
      <dgm:t>
        <a:bodyPr/>
        <a:lstStyle/>
        <a:p>
          <a:endParaRPr lang="es-ES"/>
        </a:p>
      </dgm:t>
    </dgm:pt>
    <dgm:pt modelId="{3DB5CF9A-0EBE-4018-ABB5-F39EE1034CD8}">
      <dgm:prSet custT="1"/>
      <dgm:spPr/>
      <dgm:t>
        <a:bodyPr/>
        <a:lstStyle/>
        <a:p>
          <a:r>
            <a:rPr lang="es-ES" sz="1400" b="0" i="0" u="none"/>
            <a:t>Ocio nocturno</a:t>
          </a:r>
          <a:endParaRPr lang="es-ES" sz="1400"/>
        </a:p>
      </dgm:t>
    </dgm:pt>
    <dgm:pt modelId="{3EC92DC4-181A-43A7-BEB9-845A87BD2858}" type="parTrans" cxnId="{103409A3-43CC-4AAF-9350-0F10F8995778}">
      <dgm:prSet/>
      <dgm:spPr/>
      <dgm:t>
        <a:bodyPr/>
        <a:lstStyle/>
        <a:p>
          <a:endParaRPr lang="es-ES"/>
        </a:p>
      </dgm:t>
    </dgm:pt>
    <dgm:pt modelId="{37BECE64-A36B-4349-BE72-AD765D9A558D}" type="sibTrans" cxnId="{103409A3-43CC-4AAF-9350-0F10F8995778}">
      <dgm:prSet/>
      <dgm:spPr/>
      <dgm:t>
        <a:bodyPr/>
        <a:lstStyle/>
        <a:p>
          <a:endParaRPr lang="es-ES"/>
        </a:p>
      </dgm:t>
    </dgm:pt>
    <dgm:pt modelId="{E89B00DE-7F15-4890-A472-88FAB50D14C6}">
      <dgm:prSet custT="1"/>
      <dgm:spPr/>
      <dgm:t>
        <a:bodyPr/>
        <a:lstStyle/>
        <a:p>
          <a:r>
            <a:rPr lang="es-ES" sz="1400" b="0" i="0" u="none"/>
            <a:t>Balcones</a:t>
          </a:r>
          <a:endParaRPr lang="es-ES" sz="1400"/>
        </a:p>
      </dgm:t>
    </dgm:pt>
    <dgm:pt modelId="{3E37DA38-5CA6-4F38-B054-2B820126F60B}" type="parTrans" cxnId="{48CFBD58-366B-4394-9D80-DF8E60219D6B}">
      <dgm:prSet/>
      <dgm:spPr/>
      <dgm:t>
        <a:bodyPr/>
        <a:lstStyle/>
        <a:p>
          <a:endParaRPr lang="es-ES"/>
        </a:p>
      </dgm:t>
    </dgm:pt>
    <dgm:pt modelId="{D0992CF0-CDB5-420C-977F-13C9227B8A5A}" type="sibTrans" cxnId="{48CFBD58-366B-4394-9D80-DF8E60219D6B}">
      <dgm:prSet/>
      <dgm:spPr/>
      <dgm:t>
        <a:bodyPr/>
        <a:lstStyle/>
        <a:p>
          <a:endParaRPr lang="es-ES"/>
        </a:p>
      </dgm:t>
    </dgm:pt>
    <dgm:pt modelId="{B34BC5B2-8869-47C7-9A2D-50211D065DD0}">
      <dgm:prSet custT="1"/>
      <dgm:spPr/>
      <dgm:t>
        <a:bodyPr/>
        <a:lstStyle/>
        <a:p>
          <a:r>
            <a:rPr lang="es-ES" sz="1400"/>
            <a:t>Otros</a:t>
          </a:r>
        </a:p>
      </dgm:t>
    </dgm:pt>
    <dgm:pt modelId="{81D78FA1-19D2-4530-AA8A-A2E9C4863601}" type="parTrans" cxnId="{5D9EFFBD-DE7E-489A-ABFF-778AE940279F}">
      <dgm:prSet/>
      <dgm:spPr/>
      <dgm:t>
        <a:bodyPr/>
        <a:lstStyle/>
        <a:p>
          <a:endParaRPr lang="es-ES"/>
        </a:p>
      </dgm:t>
    </dgm:pt>
    <dgm:pt modelId="{C90E04D1-FC9E-4B2F-83E6-3FFABF781B7D}" type="sibTrans" cxnId="{5D9EFFBD-DE7E-489A-ABFF-778AE940279F}">
      <dgm:prSet/>
      <dgm:spPr/>
      <dgm:t>
        <a:bodyPr/>
        <a:lstStyle/>
        <a:p>
          <a:endParaRPr lang="es-ES"/>
        </a:p>
      </dgm:t>
    </dgm:pt>
    <dgm:pt modelId="{B2DFC341-C938-421A-8012-12BEAF5504F8}">
      <dgm:prSet custT="1"/>
      <dgm:spPr/>
      <dgm:t>
        <a:bodyPr/>
        <a:lstStyle/>
        <a:p>
          <a:r>
            <a:rPr lang="es-ES" sz="1400"/>
            <a:t>Flores</a:t>
          </a:r>
        </a:p>
      </dgm:t>
    </dgm:pt>
    <dgm:pt modelId="{D57DD76D-F7DA-48D5-AEF8-A38CE108AA7D}" type="parTrans" cxnId="{0F74693D-DB3D-45B0-8BDF-568319FE2D5B}">
      <dgm:prSet/>
      <dgm:spPr/>
      <dgm:t>
        <a:bodyPr/>
        <a:lstStyle/>
        <a:p>
          <a:endParaRPr lang="es-ES"/>
        </a:p>
      </dgm:t>
    </dgm:pt>
    <dgm:pt modelId="{F5C88E85-0A39-403D-9557-9CA4C040F362}" type="sibTrans" cxnId="{0F74693D-DB3D-45B0-8BDF-568319FE2D5B}">
      <dgm:prSet/>
      <dgm:spPr/>
      <dgm:t>
        <a:bodyPr/>
        <a:lstStyle/>
        <a:p>
          <a:endParaRPr lang="es-ES"/>
        </a:p>
      </dgm:t>
    </dgm:pt>
    <dgm:pt modelId="{EC261FC4-B7EC-4365-9BA3-6C3602CEFF9B}">
      <dgm:prSet custT="1"/>
      <dgm:spPr/>
      <dgm:t>
        <a:bodyPr/>
        <a:lstStyle/>
        <a:p>
          <a:r>
            <a:rPr lang="es-ES" sz="1400"/>
            <a:t>Tintorería</a:t>
          </a:r>
        </a:p>
      </dgm:t>
    </dgm:pt>
    <dgm:pt modelId="{E79BBCDD-AC37-4AFA-B0C1-3EF2452510CF}" type="parTrans" cxnId="{F4AED3A0-B2D9-4A78-84C2-1A83F07A12A5}">
      <dgm:prSet/>
      <dgm:spPr/>
      <dgm:t>
        <a:bodyPr/>
        <a:lstStyle/>
        <a:p>
          <a:endParaRPr lang="es-ES"/>
        </a:p>
      </dgm:t>
    </dgm:pt>
    <dgm:pt modelId="{258295E6-763A-4699-8C06-B63207DC82AD}" type="sibTrans" cxnId="{F4AED3A0-B2D9-4A78-84C2-1A83F07A12A5}">
      <dgm:prSet/>
      <dgm:spPr/>
      <dgm:t>
        <a:bodyPr/>
        <a:lstStyle/>
        <a:p>
          <a:endParaRPr lang="es-ES"/>
        </a:p>
      </dgm:t>
    </dgm:pt>
    <dgm:pt modelId="{C45C3DDE-513C-4B2C-ABE8-2CBB6B04BB41}">
      <dgm:prSet custT="1"/>
      <dgm:spPr/>
      <dgm:t>
        <a:bodyPr/>
        <a:lstStyle/>
        <a:p>
          <a:r>
            <a:rPr lang="es-ES" sz="1400" b="0" i="0" u="none"/>
            <a:t>Festejos taurinos</a:t>
          </a:r>
          <a:endParaRPr lang="es-ES" sz="1400"/>
        </a:p>
      </dgm:t>
    </dgm:pt>
    <dgm:pt modelId="{6B7EB5EC-5A6E-4BE8-B78D-F155ED95C0DF}" type="parTrans" cxnId="{A883F054-EF7B-4109-ACA8-C5D258C217FF}">
      <dgm:prSet/>
      <dgm:spPr/>
      <dgm:t>
        <a:bodyPr/>
        <a:lstStyle/>
        <a:p>
          <a:endParaRPr lang="es-ES"/>
        </a:p>
      </dgm:t>
    </dgm:pt>
    <dgm:pt modelId="{04ACB17F-6C35-4995-9167-BD3B68DC9214}" type="sibTrans" cxnId="{A883F054-EF7B-4109-ACA8-C5D258C217FF}">
      <dgm:prSet/>
      <dgm:spPr/>
      <dgm:t>
        <a:bodyPr/>
        <a:lstStyle/>
        <a:p>
          <a:endParaRPr lang="es-ES"/>
        </a:p>
      </dgm:t>
    </dgm:pt>
    <dgm:pt modelId="{93C07EE7-579C-462A-9E8B-150600B51F85}" type="pres">
      <dgm:prSet presAssocID="{2E053B7A-0466-4192-A1AF-300238AF4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1B85C4-5F34-47DE-8612-6912AD0B320F}" type="pres">
      <dgm:prSet presAssocID="{B93125E7-D16C-4F6E-8D49-A0E82C64D5C1}" presName="parentText" presStyleLbl="node1" presStyleIdx="0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4BB6EB-05F8-4EED-9BA9-898F214A9AE1}" type="pres">
      <dgm:prSet presAssocID="{6070F443-C8DF-4FE4-BCF3-197B4B34A6EA}" presName="spacer" presStyleCnt="0"/>
      <dgm:spPr/>
    </dgm:pt>
    <dgm:pt modelId="{FE3D266B-F84C-468D-AEA2-5EC76A6293ED}" type="pres">
      <dgm:prSet presAssocID="{500BC432-CF64-494B-A687-76635864F20D}" presName="parentText" presStyleLbl="node1" presStyleIdx="1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2F4C6B-BC7C-4977-9C4F-873F9B51EF3D}" type="pres">
      <dgm:prSet presAssocID="{3D87283D-D889-447E-90E6-66E64AA3FD2B}" presName="spacer" presStyleCnt="0"/>
      <dgm:spPr/>
    </dgm:pt>
    <dgm:pt modelId="{E19B7AD7-8418-487E-8699-B18B446E8CC4}" type="pres">
      <dgm:prSet presAssocID="{E88D9B81-C0CF-4590-A3D8-F13E22846FF8}" presName="parentText" presStyleLbl="node1" presStyleIdx="2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B39C13-7C85-4ABB-9904-D9BACC88FF11}" type="pres">
      <dgm:prSet presAssocID="{476ADC7F-0E00-457E-BE78-D088A2A6E821}" presName="spacer" presStyleCnt="0"/>
      <dgm:spPr/>
    </dgm:pt>
    <dgm:pt modelId="{8F9077E8-1B41-4123-831E-8007576AB30E}" type="pres">
      <dgm:prSet presAssocID="{18D9FC28-3A84-4143-B8F2-C843C555CFDD}" presName="parentText" presStyleLbl="node1" presStyleIdx="3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380D2A-FD66-43B7-8EE3-9B0443611F87}" type="pres">
      <dgm:prSet presAssocID="{0FC35A20-F62B-477C-8745-57B3EFB44B55}" presName="spacer" presStyleCnt="0"/>
      <dgm:spPr/>
    </dgm:pt>
    <dgm:pt modelId="{4DF5ECFF-17FF-4A09-A1FF-547512C56C3A}" type="pres">
      <dgm:prSet presAssocID="{B246AC4D-C793-40D3-BD6C-75BAC7C98325}" presName="parentText" presStyleLbl="node1" presStyleIdx="4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6FCDDF-9F2C-46D4-8DE5-930474D79AB4}" type="pres">
      <dgm:prSet presAssocID="{CCF1DB91-D68A-4B9C-8F00-14015240D72D}" presName="spacer" presStyleCnt="0"/>
      <dgm:spPr/>
    </dgm:pt>
    <dgm:pt modelId="{A75739CE-410C-43FB-94F7-5DE2EE7750EC}" type="pres">
      <dgm:prSet presAssocID="{F7B5F325-93F1-442A-9C15-59B138ED01CF}" presName="parentText" presStyleLbl="node1" presStyleIdx="5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7EFB73-0EB6-43BB-A4C0-717AF2A0AD9A}" type="pres">
      <dgm:prSet presAssocID="{DE3B4EA4-56EA-4FCE-A0CF-F9B33EA2686B}" presName="spacer" presStyleCnt="0"/>
      <dgm:spPr/>
    </dgm:pt>
    <dgm:pt modelId="{048F93DA-6B2A-4164-B9FD-23779EEF4CF0}" type="pres">
      <dgm:prSet presAssocID="{E2647EF8-A736-4D23-8CEA-EEFF5B6800D8}" presName="parentText" presStyleLbl="node1" presStyleIdx="6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C9901A-87F3-494E-9D42-E0327C40EDDF}" type="pres">
      <dgm:prSet presAssocID="{E56361D4-D5FD-4F7F-8878-D5CB3D752C2E}" presName="spacer" presStyleCnt="0"/>
      <dgm:spPr/>
    </dgm:pt>
    <dgm:pt modelId="{60AAAADA-DA85-4C05-BA4A-CF420B46AF4F}" type="pres">
      <dgm:prSet presAssocID="{9B0CC08E-7B6E-4A20-8618-63E46B83F021}" presName="parentText" presStyleLbl="node1" presStyleIdx="7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3487C0-708C-462F-9CE9-16CDA6214259}" type="pres">
      <dgm:prSet presAssocID="{6FA2BF3B-02A2-4C7D-B5D5-CB72AF745EA2}" presName="spacer" presStyleCnt="0"/>
      <dgm:spPr/>
    </dgm:pt>
    <dgm:pt modelId="{F2C20490-A9E2-41D2-B676-E6C7E0438035}" type="pres">
      <dgm:prSet presAssocID="{08FBD322-1268-4D67-A1E0-9FE5242175CF}" presName="parentText" presStyleLbl="node1" presStyleIdx="8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8FD89E-5EED-45F8-8FAF-4AB1EE849921}" type="pres">
      <dgm:prSet presAssocID="{DF9D52C9-4F17-401B-BB53-08E3B8EBFA5E}" presName="spacer" presStyleCnt="0"/>
      <dgm:spPr/>
    </dgm:pt>
    <dgm:pt modelId="{180D4A9F-AD41-4DAA-B65D-1458C38763E9}" type="pres">
      <dgm:prSet presAssocID="{43A37137-4A5C-48F7-98DE-6F3297BE9A45}" presName="parentText" presStyleLbl="node1" presStyleIdx="9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2523AE-7700-43C1-9D27-A56EBFCE74F2}" type="pres">
      <dgm:prSet presAssocID="{1121DCAB-5875-4FEE-A281-ACE9D502E730}" presName="spacer" presStyleCnt="0"/>
      <dgm:spPr/>
    </dgm:pt>
    <dgm:pt modelId="{4A767031-C7FC-435B-83F7-AEA0B139FF1F}" type="pres">
      <dgm:prSet presAssocID="{126255F2-83E6-41C6-9F15-03AF70B7FF01}" presName="parentText" presStyleLbl="node1" presStyleIdx="10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D758B7-6B3E-4C42-832A-753CBFE33EAE}" type="pres">
      <dgm:prSet presAssocID="{311F314F-FBBB-4E5D-B117-5C8C703FE920}" presName="spacer" presStyleCnt="0"/>
      <dgm:spPr/>
    </dgm:pt>
    <dgm:pt modelId="{DE977271-77EA-4C62-B99A-88ACF6343452}" type="pres">
      <dgm:prSet presAssocID="{7C67DD6C-2DEE-4D49-925D-E1E65C066CCC}" presName="parentText" presStyleLbl="node1" presStyleIdx="11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2222F8-CA49-4B28-B211-A63E051BE825}" type="pres">
      <dgm:prSet presAssocID="{0C05CD44-DA93-42BD-80F9-97240BB6D993}" presName="spacer" presStyleCnt="0"/>
      <dgm:spPr/>
    </dgm:pt>
    <dgm:pt modelId="{0FE92E37-714B-4743-AED9-930687B2E97B}" type="pres">
      <dgm:prSet presAssocID="{B2DFC341-C938-421A-8012-12BEAF5504F8}" presName="parentText" presStyleLbl="node1" presStyleIdx="12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CB6C1E-DD18-40F0-B3FF-F7B7EA5E2684}" type="pres">
      <dgm:prSet presAssocID="{F5C88E85-0A39-403D-9557-9CA4C040F362}" presName="spacer" presStyleCnt="0"/>
      <dgm:spPr/>
    </dgm:pt>
    <dgm:pt modelId="{BC290052-91C8-49F7-A70A-D85CF0B84ACA}" type="pres">
      <dgm:prSet presAssocID="{3EE48F89-CF7C-466B-81DE-3335EACBD5BC}" presName="parentText" presStyleLbl="node1" presStyleIdx="13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9E48C6-A648-4D8D-A0A2-5C58E61D90A7}" type="pres">
      <dgm:prSet presAssocID="{EC55DEB2-AF22-4B0E-A1F9-75ACD8555172}" presName="spacer" presStyleCnt="0"/>
      <dgm:spPr/>
    </dgm:pt>
    <dgm:pt modelId="{C740B4C3-D1E6-43FE-B9A3-3D003D9AD833}" type="pres">
      <dgm:prSet presAssocID="{EC261FC4-B7EC-4365-9BA3-6C3602CEFF9B}" presName="parentText" presStyleLbl="node1" presStyleIdx="14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452C8B-0A07-40FF-88CA-4441226A9542}" type="pres">
      <dgm:prSet presAssocID="{258295E6-763A-4699-8C06-B63207DC82AD}" presName="spacer" presStyleCnt="0"/>
      <dgm:spPr/>
    </dgm:pt>
    <dgm:pt modelId="{2627EC5A-BDD5-45DD-A35E-4B38CFAA80E2}" type="pres">
      <dgm:prSet presAssocID="{00BFA1FB-F237-4E5B-8582-8AAE65E7E28F}" presName="parentText" presStyleLbl="node1" presStyleIdx="15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700F6F-F62D-44C0-979D-3C0BBB8E10E5}" type="pres">
      <dgm:prSet presAssocID="{B6BFAFF7-6D62-4ACB-93CB-46603DADED19}" presName="spacer" presStyleCnt="0"/>
      <dgm:spPr/>
    </dgm:pt>
    <dgm:pt modelId="{DDD24505-E3AC-4D8C-8B96-350FBD853A6F}" type="pres">
      <dgm:prSet presAssocID="{755ABD87-F4BE-44E5-8CB9-24AD80DF767D}" presName="parentText" presStyleLbl="node1" presStyleIdx="16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646E8-5FCE-4D3B-8FFC-F448D55C4409}" type="pres">
      <dgm:prSet presAssocID="{6817F3C0-35AA-4C38-9505-9985C4B43740}" presName="spacer" presStyleCnt="0"/>
      <dgm:spPr/>
    </dgm:pt>
    <dgm:pt modelId="{C05BDFA4-A473-4B55-89DD-2901066A337E}" type="pres">
      <dgm:prSet presAssocID="{330D7850-F0E9-406B-8FDE-A06EE165FABB}" presName="parentText" presStyleLbl="node1" presStyleIdx="17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899C36-77C9-47F9-8D8A-EE0766D49E91}" type="pres">
      <dgm:prSet presAssocID="{8854241C-2312-45F1-96AF-9CD5ACD3BA9D}" presName="spacer" presStyleCnt="0"/>
      <dgm:spPr/>
    </dgm:pt>
    <dgm:pt modelId="{EF96303F-EAA7-4F93-A35D-564D8991715C}" type="pres">
      <dgm:prSet presAssocID="{3DB5CF9A-0EBE-4018-ABB5-F39EE1034CD8}" presName="parentText" presStyleLbl="node1" presStyleIdx="18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2F4EAB-E1B7-4AE5-91F4-9C438B255C3F}" type="pres">
      <dgm:prSet presAssocID="{37BECE64-A36B-4349-BE72-AD765D9A558D}" presName="spacer" presStyleCnt="0"/>
      <dgm:spPr/>
    </dgm:pt>
    <dgm:pt modelId="{3ABC2F87-9533-45D3-AB7F-62FCB2721A7B}" type="pres">
      <dgm:prSet presAssocID="{E89B00DE-7F15-4890-A472-88FAB50D14C6}" presName="parentText" presStyleLbl="node1" presStyleIdx="19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144C11-38C9-438D-ADD8-3EA9CDE7174C}" type="pres">
      <dgm:prSet presAssocID="{D0992CF0-CDB5-420C-977F-13C9227B8A5A}" presName="spacer" presStyleCnt="0"/>
      <dgm:spPr/>
    </dgm:pt>
    <dgm:pt modelId="{5312E33A-309E-4B9F-A504-7FCD957BBB54}" type="pres">
      <dgm:prSet presAssocID="{C45C3DDE-513C-4B2C-ABE8-2CBB6B04BB41}" presName="parentText" presStyleLbl="node1" presStyleIdx="20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DC1079-8571-42A9-9346-F1B44B61F271}" type="pres">
      <dgm:prSet presAssocID="{04ACB17F-6C35-4995-9167-BD3B68DC9214}" presName="spacer" presStyleCnt="0"/>
      <dgm:spPr/>
    </dgm:pt>
    <dgm:pt modelId="{6037D5FA-7B58-4EFB-98D1-238B438E0E74}" type="pres">
      <dgm:prSet presAssocID="{B34BC5B2-8869-47C7-9A2D-50211D065DD0}" presName="parentText" presStyleLbl="node1" presStyleIdx="21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9EFFBD-DE7E-489A-ABFF-778AE940279F}" srcId="{2E053B7A-0466-4192-A1AF-300238AF4CBB}" destId="{B34BC5B2-8869-47C7-9A2D-50211D065DD0}" srcOrd="21" destOrd="0" parTransId="{81D78FA1-19D2-4530-AA8A-A2E9C4863601}" sibTransId="{C90E04D1-FC9E-4B2F-83E6-3FFABF781B7D}"/>
    <dgm:cxn modelId="{16E07219-4548-4EA7-AFB5-126D2BE674E6}" type="presOf" srcId="{EC261FC4-B7EC-4365-9BA3-6C3602CEFF9B}" destId="{C740B4C3-D1E6-43FE-B9A3-3D003D9AD833}" srcOrd="0" destOrd="0" presId="urn:microsoft.com/office/officeart/2005/8/layout/vList2"/>
    <dgm:cxn modelId="{ED5A8996-2CAD-4094-97D3-1E90DDDE5543}" srcId="{2E053B7A-0466-4192-A1AF-300238AF4CBB}" destId="{E2647EF8-A736-4D23-8CEA-EEFF5B6800D8}" srcOrd="6" destOrd="0" parTransId="{BB310C8A-C14D-4716-B882-3D2A4C49C08C}" sibTransId="{E56361D4-D5FD-4F7F-8878-D5CB3D752C2E}"/>
    <dgm:cxn modelId="{ECF6596D-F388-4E0C-8EA9-C3A8EE7493DB}" srcId="{2E053B7A-0466-4192-A1AF-300238AF4CBB}" destId="{18D9FC28-3A84-4143-B8F2-C843C555CFDD}" srcOrd="3" destOrd="0" parTransId="{3487DC0B-3507-4E84-B5DE-859D0CFA747E}" sibTransId="{0FC35A20-F62B-477C-8745-57B3EFB44B55}"/>
    <dgm:cxn modelId="{389B03A6-4AC4-466A-94CB-86AA4060EF34}" type="presOf" srcId="{E89B00DE-7F15-4890-A472-88FAB50D14C6}" destId="{3ABC2F87-9533-45D3-AB7F-62FCB2721A7B}" srcOrd="0" destOrd="0" presId="urn:microsoft.com/office/officeart/2005/8/layout/vList2"/>
    <dgm:cxn modelId="{51579EE0-B00D-4F1A-A152-459C8A2CFDF3}" srcId="{2E053B7A-0466-4192-A1AF-300238AF4CBB}" destId="{43A37137-4A5C-48F7-98DE-6F3297BE9A45}" srcOrd="9" destOrd="0" parTransId="{15AAA714-1C47-45E7-A9D8-7BECD5144D49}" sibTransId="{1121DCAB-5875-4FEE-A281-ACE9D502E730}"/>
    <dgm:cxn modelId="{48C55EA3-1FA9-4B33-9516-64E4F26ACE4C}" srcId="{2E053B7A-0466-4192-A1AF-300238AF4CBB}" destId="{00BFA1FB-F237-4E5B-8582-8AAE65E7E28F}" srcOrd="15" destOrd="0" parTransId="{8C47BAA5-28D7-4836-9F61-0F73066886D8}" sibTransId="{B6BFAFF7-6D62-4ACB-93CB-46603DADED19}"/>
    <dgm:cxn modelId="{D5B44688-3B1A-46AF-995C-21508371114E}" type="presOf" srcId="{755ABD87-F4BE-44E5-8CB9-24AD80DF767D}" destId="{DDD24505-E3AC-4D8C-8B96-350FBD853A6F}" srcOrd="0" destOrd="0" presId="urn:microsoft.com/office/officeart/2005/8/layout/vList2"/>
    <dgm:cxn modelId="{C60E9893-5833-4CB2-AD17-6966491031DD}" srcId="{2E053B7A-0466-4192-A1AF-300238AF4CBB}" destId="{E88D9B81-C0CF-4590-A3D8-F13E22846FF8}" srcOrd="2" destOrd="0" parTransId="{3A47D23E-7FC3-47B5-B4BB-239101A5F49D}" sibTransId="{476ADC7F-0E00-457E-BE78-D088A2A6E821}"/>
    <dgm:cxn modelId="{103409A3-43CC-4AAF-9350-0F10F8995778}" srcId="{2E053B7A-0466-4192-A1AF-300238AF4CBB}" destId="{3DB5CF9A-0EBE-4018-ABB5-F39EE1034CD8}" srcOrd="18" destOrd="0" parTransId="{3EC92DC4-181A-43A7-BEB9-845A87BD2858}" sibTransId="{37BECE64-A36B-4349-BE72-AD765D9A558D}"/>
    <dgm:cxn modelId="{4C210D16-12A6-4E9A-A847-89001066A595}" srcId="{2E053B7A-0466-4192-A1AF-300238AF4CBB}" destId="{755ABD87-F4BE-44E5-8CB9-24AD80DF767D}" srcOrd="16" destOrd="0" parTransId="{FBAC5B6A-295F-4A62-A22C-8D7B92C699CE}" sibTransId="{6817F3C0-35AA-4C38-9505-9985C4B43740}"/>
    <dgm:cxn modelId="{258BABAB-224D-4856-99EE-24E9250C99DC}" srcId="{2E053B7A-0466-4192-A1AF-300238AF4CBB}" destId="{126255F2-83E6-41C6-9F15-03AF70B7FF01}" srcOrd="10" destOrd="0" parTransId="{B66C8D32-94D0-464A-8689-804D65A7CD9A}" sibTransId="{311F314F-FBBB-4E5D-B117-5C8C703FE920}"/>
    <dgm:cxn modelId="{94C60831-D1C4-4F9F-A05A-35FA1688C10F}" type="presOf" srcId="{18D9FC28-3A84-4143-B8F2-C843C555CFDD}" destId="{8F9077E8-1B41-4123-831E-8007576AB30E}" srcOrd="0" destOrd="0" presId="urn:microsoft.com/office/officeart/2005/8/layout/vList2"/>
    <dgm:cxn modelId="{97A3A090-462F-47F1-8035-B2814061CE9C}" type="presOf" srcId="{E2647EF8-A736-4D23-8CEA-EEFF5B6800D8}" destId="{048F93DA-6B2A-4164-B9FD-23779EEF4CF0}" srcOrd="0" destOrd="0" presId="urn:microsoft.com/office/officeart/2005/8/layout/vList2"/>
    <dgm:cxn modelId="{F4AED3A0-B2D9-4A78-84C2-1A83F07A12A5}" srcId="{2E053B7A-0466-4192-A1AF-300238AF4CBB}" destId="{EC261FC4-B7EC-4365-9BA3-6C3602CEFF9B}" srcOrd="14" destOrd="0" parTransId="{E79BBCDD-AC37-4AFA-B0C1-3EF2452510CF}" sibTransId="{258295E6-763A-4699-8C06-B63207DC82AD}"/>
    <dgm:cxn modelId="{CA574FD9-A292-48A5-99CC-1C7ABE16CDA8}" srcId="{2E053B7A-0466-4192-A1AF-300238AF4CBB}" destId="{08FBD322-1268-4D67-A1E0-9FE5242175CF}" srcOrd="8" destOrd="0" parTransId="{158F4407-985A-493E-A0DA-7BB923FE64C7}" sibTransId="{DF9D52C9-4F17-401B-BB53-08E3B8EBFA5E}"/>
    <dgm:cxn modelId="{48A26CA4-8C2B-40CA-A933-52EAFBBE02FD}" type="presOf" srcId="{500BC432-CF64-494B-A687-76635864F20D}" destId="{FE3D266B-F84C-468D-AEA2-5EC76A6293ED}" srcOrd="0" destOrd="0" presId="urn:microsoft.com/office/officeart/2005/8/layout/vList2"/>
    <dgm:cxn modelId="{BD1D3FE1-F5EF-44DF-A1C8-34E1CA60D624}" srcId="{2E053B7A-0466-4192-A1AF-300238AF4CBB}" destId="{500BC432-CF64-494B-A687-76635864F20D}" srcOrd="1" destOrd="0" parTransId="{44854F6F-4B46-4F23-99A1-B586421B8497}" sibTransId="{3D87283D-D889-447E-90E6-66E64AA3FD2B}"/>
    <dgm:cxn modelId="{828EA47B-D774-4E4B-936A-F9E01A6388E7}" type="presOf" srcId="{F7B5F325-93F1-442A-9C15-59B138ED01CF}" destId="{A75739CE-410C-43FB-94F7-5DE2EE7750EC}" srcOrd="0" destOrd="0" presId="urn:microsoft.com/office/officeart/2005/8/layout/vList2"/>
    <dgm:cxn modelId="{10953EB7-B532-4A4D-B82A-FF2AB2875128}" type="presOf" srcId="{330D7850-F0E9-406B-8FDE-A06EE165FABB}" destId="{C05BDFA4-A473-4B55-89DD-2901066A337E}" srcOrd="0" destOrd="0" presId="urn:microsoft.com/office/officeart/2005/8/layout/vList2"/>
    <dgm:cxn modelId="{5C5572BB-72CB-4ED6-A863-9C87318D8868}" type="presOf" srcId="{43A37137-4A5C-48F7-98DE-6F3297BE9A45}" destId="{180D4A9F-AD41-4DAA-B65D-1458C38763E9}" srcOrd="0" destOrd="0" presId="urn:microsoft.com/office/officeart/2005/8/layout/vList2"/>
    <dgm:cxn modelId="{AFB088C9-95AE-46D7-A6BE-B316CDF4B615}" srcId="{2E053B7A-0466-4192-A1AF-300238AF4CBB}" destId="{3EE48F89-CF7C-466B-81DE-3335EACBD5BC}" srcOrd="13" destOrd="0" parTransId="{CD97AAF2-EAC0-46BA-B0F2-28175381F9AD}" sibTransId="{EC55DEB2-AF22-4B0E-A1F9-75ACD8555172}"/>
    <dgm:cxn modelId="{7BD703F6-0A09-4F9F-8AF1-59A70518A872}" srcId="{2E053B7A-0466-4192-A1AF-300238AF4CBB}" destId="{B246AC4D-C793-40D3-BD6C-75BAC7C98325}" srcOrd="4" destOrd="0" parTransId="{29D03E50-8965-4814-982B-73E0E64F33C5}" sibTransId="{CCF1DB91-D68A-4B9C-8F00-14015240D72D}"/>
    <dgm:cxn modelId="{8FCE2E07-6926-44AD-8E34-64440B3C20C5}" type="presOf" srcId="{00BFA1FB-F237-4E5B-8582-8AAE65E7E28F}" destId="{2627EC5A-BDD5-45DD-A35E-4B38CFAA80E2}" srcOrd="0" destOrd="0" presId="urn:microsoft.com/office/officeart/2005/8/layout/vList2"/>
    <dgm:cxn modelId="{7C459BE4-FDD3-4017-9E91-22C1CA160902}" type="presOf" srcId="{B93125E7-D16C-4F6E-8D49-A0E82C64D5C1}" destId="{FE1B85C4-5F34-47DE-8612-6912AD0B320F}" srcOrd="0" destOrd="0" presId="urn:microsoft.com/office/officeart/2005/8/layout/vList2"/>
    <dgm:cxn modelId="{D0A41302-A11A-4F21-9251-149F3D1E99B2}" srcId="{2E053B7A-0466-4192-A1AF-300238AF4CBB}" destId="{330D7850-F0E9-406B-8FDE-A06EE165FABB}" srcOrd="17" destOrd="0" parTransId="{901591F7-B04A-404E-88C2-0D29C29F336F}" sibTransId="{8854241C-2312-45F1-96AF-9CD5ACD3BA9D}"/>
    <dgm:cxn modelId="{6AA0FBFB-5107-455D-9691-708001EC3EB1}" type="presOf" srcId="{C45C3DDE-513C-4B2C-ABE8-2CBB6B04BB41}" destId="{5312E33A-309E-4B9F-A504-7FCD957BBB54}" srcOrd="0" destOrd="0" presId="urn:microsoft.com/office/officeart/2005/8/layout/vList2"/>
    <dgm:cxn modelId="{0B0E8446-9EB5-41A8-9DAA-5801840799CE}" type="presOf" srcId="{3DB5CF9A-0EBE-4018-ABB5-F39EE1034CD8}" destId="{EF96303F-EAA7-4F93-A35D-564D8991715C}" srcOrd="0" destOrd="0" presId="urn:microsoft.com/office/officeart/2005/8/layout/vList2"/>
    <dgm:cxn modelId="{8C1CBE5A-76E2-4644-BD45-046BF466B97D}" srcId="{2E053B7A-0466-4192-A1AF-300238AF4CBB}" destId="{9B0CC08E-7B6E-4A20-8618-63E46B83F021}" srcOrd="7" destOrd="0" parTransId="{2A30D139-9784-4BC5-8982-E3135A479642}" sibTransId="{6FA2BF3B-02A2-4C7D-B5D5-CB72AF745EA2}"/>
    <dgm:cxn modelId="{0F74693D-DB3D-45B0-8BDF-568319FE2D5B}" srcId="{2E053B7A-0466-4192-A1AF-300238AF4CBB}" destId="{B2DFC341-C938-421A-8012-12BEAF5504F8}" srcOrd="12" destOrd="0" parTransId="{D57DD76D-F7DA-48D5-AEF8-A38CE108AA7D}" sibTransId="{F5C88E85-0A39-403D-9557-9CA4C040F362}"/>
    <dgm:cxn modelId="{A883F054-EF7B-4109-ACA8-C5D258C217FF}" srcId="{2E053B7A-0466-4192-A1AF-300238AF4CBB}" destId="{C45C3DDE-513C-4B2C-ABE8-2CBB6B04BB41}" srcOrd="20" destOrd="0" parTransId="{6B7EB5EC-5A6E-4BE8-B78D-F155ED95C0DF}" sibTransId="{04ACB17F-6C35-4995-9167-BD3B68DC9214}"/>
    <dgm:cxn modelId="{A635C078-6EA7-4F5A-8E41-330753C266DE}" srcId="{2E053B7A-0466-4192-A1AF-300238AF4CBB}" destId="{B93125E7-D16C-4F6E-8D49-A0E82C64D5C1}" srcOrd="0" destOrd="0" parTransId="{8E74DBCF-2FFB-4345-A98D-F23286BC0001}" sibTransId="{6070F443-C8DF-4FE4-BCF3-197B4B34A6EA}"/>
    <dgm:cxn modelId="{F61A79C0-9B93-4372-BA3F-B5D291E3787B}" type="presOf" srcId="{3EE48F89-CF7C-466B-81DE-3335EACBD5BC}" destId="{BC290052-91C8-49F7-A70A-D85CF0B84ACA}" srcOrd="0" destOrd="0" presId="urn:microsoft.com/office/officeart/2005/8/layout/vList2"/>
    <dgm:cxn modelId="{13669A99-CAB3-4306-829F-67F3F4C5751D}" type="presOf" srcId="{E88D9B81-C0CF-4590-A3D8-F13E22846FF8}" destId="{E19B7AD7-8418-487E-8699-B18B446E8CC4}" srcOrd="0" destOrd="0" presId="urn:microsoft.com/office/officeart/2005/8/layout/vList2"/>
    <dgm:cxn modelId="{E5B93F16-B87A-4CC6-8608-7544FECD7361}" type="presOf" srcId="{2E053B7A-0466-4192-A1AF-300238AF4CBB}" destId="{93C07EE7-579C-462A-9E8B-150600B51F85}" srcOrd="0" destOrd="0" presId="urn:microsoft.com/office/officeart/2005/8/layout/vList2"/>
    <dgm:cxn modelId="{48CFBD58-366B-4394-9D80-DF8E60219D6B}" srcId="{2E053B7A-0466-4192-A1AF-300238AF4CBB}" destId="{E89B00DE-7F15-4890-A472-88FAB50D14C6}" srcOrd="19" destOrd="0" parTransId="{3E37DA38-5CA6-4F38-B054-2B820126F60B}" sibTransId="{D0992CF0-CDB5-420C-977F-13C9227B8A5A}"/>
    <dgm:cxn modelId="{B6482C23-4034-477C-BACE-8E9557AFCB04}" srcId="{2E053B7A-0466-4192-A1AF-300238AF4CBB}" destId="{F7B5F325-93F1-442A-9C15-59B138ED01CF}" srcOrd="5" destOrd="0" parTransId="{F5549845-EAE2-4175-83CD-15A5D9F2F4CE}" sibTransId="{DE3B4EA4-56EA-4FCE-A0CF-F9B33EA2686B}"/>
    <dgm:cxn modelId="{ACDFAB7E-88C8-4A79-89E6-11052017B0F3}" type="presOf" srcId="{7C67DD6C-2DEE-4D49-925D-E1E65C066CCC}" destId="{DE977271-77EA-4C62-B99A-88ACF6343452}" srcOrd="0" destOrd="0" presId="urn:microsoft.com/office/officeart/2005/8/layout/vList2"/>
    <dgm:cxn modelId="{C55CA3D4-2701-44FC-AAAD-7380DACE6149}" type="presOf" srcId="{B2DFC341-C938-421A-8012-12BEAF5504F8}" destId="{0FE92E37-714B-4743-AED9-930687B2E97B}" srcOrd="0" destOrd="0" presId="urn:microsoft.com/office/officeart/2005/8/layout/vList2"/>
    <dgm:cxn modelId="{56B0F727-DFBE-4812-9659-BC27C4F1611D}" type="presOf" srcId="{B246AC4D-C793-40D3-BD6C-75BAC7C98325}" destId="{4DF5ECFF-17FF-4A09-A1FF-547512C56C3A}" srcOrd="0" destOrd="0" presId="urn:microsoft.com/office/officeart/2005/8/layout/vList2"/>
    <dgm:cxn modelId="{1F4D1DF9-46EB-4FFE-939C-B73BA6DADFC3}" type="presOf" srcId="{08FBD322-1268-4D67-A1E0-9FE5242175CF}" destId="{F2C20490-A9E2-41D2-B676-E6C7E0438035}" srcOrd="0" destOrd="0" presId="urn:microsoft.com/office/officeart/2005/8/layout/vList2"/>
    <dgm:cxn modelId="{641455E3-C239-4FEE-BF93-06BDC91155CA}" type="presOf" srcId="{B34BC5B2-8869-47C7-9A2D-50211D065DD0}" destId="{6037D5FA-7B58-4EFB-98D1-238B438E0E74}" srcOrd="0" destOrd="0" presId="urn:microsoft.com/office/officeart/2005/8/layout/vList2"/>
    <dgm:cxn modelId="{FFFE5290-1E83-4748-93C5-0247C939374A}" type="presOf" srcId="{9B0CC08E-7B6E-4A20-8618-63E46B83F021}" destId="{60AAAADA-DA85-4C05-BA4A-CF420B46AF4F}" srcOrd="0" destOrd="0" presId="urn:microsoft.com/office/officeart/2005/8/layout/vList2"/>
    <dgm:cxn modelId="{72FF1124-ECFF-4AF0-B0C9-B28DD645ABA6}" srcId="{2E053B7A-0466-4192-A1AF-300238AF4CBB}" destId="{7C67DD6C-2DEE-4D49-925D-E1E65C066CCC}" srcOrd="11" destOrd="0" parTransId="{FF040954-5B41-45AB-A127-9D438993B819}" sibTransId="{0C05CD44-DA93-42BD-80F9-97240BB6D993}"/>
    <dgm:cxn modelId="{ECE66EBC-A199-4AD8-9D75-C96E43E999DB}" type="presOf" srcId="{126255F2-83E6-41C6-9F15-03AF70B7FF01}" destId="{4A767031-C7FC-435B-83F7-AEA0B139FF1F}" srcOrd="0" destOrd="0" presId="urn:microsoft.com/office/officeart/2005/8/layout/vList2"/>
    <dgm:cxn modelId="{02973020-9ABC-47F8-946A-FC59C2E9B960}" type="presParOf" srcId="{93C07EE7-579C-462A-9E8B-150600B51F85}" destId="{FE1B85C4-5F34-47DE-8612-6912AD0B320F}" srcOrd="0" destOrd="0" presId="urn:microsoft.com/office/officeart/2005/8/layout/vList2"/>
    <dgm:cxn modelId="{12DBC38A-9E09-4237-8664-717922B4E0D5}" type="presParOf" srcId="{93C07EE7-579C-462A-9E8B-150600B51F85}" destId="{494BB6EB-05F8-4EED-9BA9-898F214A9AE1}" srcOrd="1" destOrd="0" presId="urn:microsoft.com/office/officeart/2005/8/layout/vList2"/>
    <dgm:cxn modelId="{04E31B8B-5754-47C2-8A6F-E66761863D9C}" type="presParOf" srcId="{93C07EE7-579C-462A-9E8B-150600B51F85}" destId="{FE3D266B-F84C-468D-AEA2-5EC76A6293ED}" srcOrd="2" destOrd="0" presId="urn:microsoft.com/office/officeart/2005/8/layout/vList2"/>
    <dgm:cxn modelId="{C8904B5E-86DB-4294-BC04-85F802DC3C2F}" type="presParOf" srcId="{93C07EE7-579C-462A-9E8B-150600B51F85}" destId="{932F4C6B-BC7C-4977-9C4F-873F9B51EF3D}" srcOrd="3" destOrd="0" presId="urn:microsoft.com/office/officeart/2005/8/layout/vList2"/>
    <dgm:cxn modelId="{995FE9EE-C797-42A0-8648-43DF90888A00}" type="presParOf" srcId="{93C07EE7-579C-462A-9E8B-150600B51F85}" destId="{E19B7AD7-8418-487E-8699-B18B446E8CC4}" srcOrd="4" destOrd="0" presId="urn:microsoft.com/office/officeart/2005/8/layout/vList2"/>
    <dgm:cxn modelId="{4973C7C8-8E9D-4C5A-B5BA-08FFBE88FD79}" type="presParOf" srcId="{93C07EE7-579C-462A-9E8B-150600B51F85}" destId="{4FB39C13-7C85-4ABB-9904-D9BACC88FF11}" srcOrd="5" destOrd="0" presId="urn:microsoft.com/office/officeart/2005/8/layout/vList2"/>
    <dgm:cxn modelId="{690E143C-AA4C-407F-B44E-6A48D06265F7}" type="presParOf" srcId="{93C07EE7-579C-462A-9E8B-150600B51F85}" destId="{8F9077E8-1B41-4123-831E-8007576AB30E}" srcOrd="6" destOrd="0" presId="urn:microsoft.com/office/officeart/2005/8/layout/vList2"/>
    <dgm:cxn modelId="{82B91ABD-F3C4-4C6D-AAC8-868923802831}" type="presParOf" srcId="{93C07EE7-579C-462A-9E8B-150600B51F85}" destId="{D7380D2A-FD66-43B7-8EE3-9B0443611F87}" srcOrd="7" destOrd="0" presId="urn:microsoft.com/office/officeart/2005/8/layout/vList2"/>
    <dgm:cxn modelId="{B3A80BF1-A0E7-4266-88FB-561E76F9F9F0}" type="presParOf" srcId="{93C07EE7-579C-462A-9E8B-150600B51F85}" destId="{4DF5ECFF-17FF-4A09-A1FF-547512C56C3A}" srcOrd="8" destOrd="0" presId="urn:microsoft.com/office/officeart/2005/8/layout/vList2"/>
    <dgm:cxn modelId="{70534953-29BC-4194-B2A6-43D0CE80C0F3}" type="presParOf" srcId="{93C07EE7-579C-462A-9E8B-150600B51F85}" destId="{9E6FCDDF-9F2C-46D4-8DE5-930474D79AB4}" srcOrd="9" destOrd="0" presId="urn:microsoft.com/office/officeart/2005/8/layout/vList2"/>
    <dgm:cxn modelId="{D2848121-740F-4906-85A8-C639BE63C150}" type="presParOf" srcId="{93C07EE7-579C-462A-9E8B-150600B51F85}" destId="{A75739CE-410C-43FB-94F7-5DE2EE7750EC}" srcOrd="10" destOrd="0" presId="urn:microsoft.com/office/officeart/2005/8/layout/vList2"/>
    <dgm:cxn modelId="{5AB4C106-1573-4103-96F9-F093626CC6E4}" type="presParOf" srcId="{93C07EE7-579C-462A-9E8B-150600B51F85}" destId="{BD7EFB73-0EB6-43BB-A4C0-717AF2A0AD9A}" srcOrd="11" destOrd="0" presId="urn:microsoft.com/office/officeart/2005/8/layout/vList2"/>
    <dgm:cxn modelId="{8887517F-70EB-4A2B-A745-0F84AD5A3814}" type="presParOf" srcId="{93C07EE7-579C-462A-9E8B-150600B51F85}" destId="{048F93DA-6B2A-4164-B9FD-23779EEF4CF0}" srcOrd="12" destOrd="0" presId="urn:microsoft.com/office/officeart/2005/8/layout/vList2"/>
    <dgm:cxn modelId="{CA27A139-701C-4B56-B0C1-DF6236DCD049}" type="presParOf" srcId="{93C07EE7-579C-462A-9E8B-150600B51F85}" destId="{23C9901A-87F3-494E-9D42-E0327C40EDDF}" srcOrd="13" destOrd="0" presId="urn:microsoft.com/office/officeart/2005/8/layout/vList2"/>
    <dgm:cxn modelId="{C0DA38AF-044C-441E-BA9D-C4820B2605B1}" type="presParOf" srcId="{93C07EE7-579C-462A-9E8B-150600B51F85}" destId="{60AAAADA-DA85-4C05-BA4A-CF420B46AF4F}" srcOrd="14" destOrd="0" presId="urn:microsoft.com/office/officeart/2005/8/layout/vList2"/>
    <dgm:cxn modelId="{C3F32717-4D90-4ED8-B51F-76FE25B7370A}" type="presParOf" srcId="{93C07EE7-579C-462A-9E8B-150600B51F85}" destId="{0B3487C0-708C-462F-9CE9-16CDA6214259}" srcOrd="15" destOrd="0" presId="urn:microsoft.com/office/officeart/2005/8/layout/vList2"/>
    <dgm:cxn modelId="{4B94F310-410A-48B8-8684-AF08B963F151}" type="presParOf" srcId="{93C07EE7-579C-462A-9E8B-150600B51F85}" destId="{F2C20490-A9E2-41D2-B676-E6C7E0438035}" srcOrd="16" destOrd="0" presId="urn:microsoft.com/office/officeart/2005/8/layout/vList2"/>
    <dgm:cxn modelId="{BDBADD2F-CFCD-4FAA-B02C-F1AEBB19B1F8}" type="presParOf" srcId="{93C07EE7-579C-462A-9E8B-150600B51F85}" destId="{FF8FD89E-5EED-45F8-8FAF-4AB1EE849921}" srcOrd="17" destOrd="0" presId="urn:microsoft.com/office/officeart/2005/8/layout/vList2"/>
    <dgm:cxn modelId="{AAC80C39-0B32-4BA8-8FA4-09CFA4E2865A}" type="presParOf" srcId="{93C07EE7-579C-462A-9E8B-150600B51F85}" destId="{180D4A9F-AD41-4DAA-B65D-1458C38763E9}" srcOrd="18" destOrd="0" presId="urn:microsoft.com/office/officeart/2005/8/layout/vList2"/>
    <dgm:cxn modelId="{DDDB31B0-5BBB-4D4A-A571-DDC94A2B3AB2}" type="presParOf" srcId="{93C07EE7-579C-462A-9E8B-150600B51F85}" destId="{C12523AE-7700-43C1-9D27-A56EBFCE74F2}" srcOrd="19" destOrd="0" presId="urn:microsoft.com/office/officeart/2005/8/layout/vList2"/>
    <dgm:cxn modelId="{ADB61C03-90FD-4439-89F7-D4385543B217}" type="presParOf" srcId="{93C07EE7-579C-462A-9E8B-150600B51F85}" destId="{4A767031-C7FC-435B-83F7-AEA0B139FF1F}" srcOrd="20" destOrd="0" presId="urn:microsoft.com/office/officeart/2005/8/layout/vList2"/>
    <dgm:cxn modelId="{369E2F91-8A23-4840-96CC-49B42BC098F4}" type="presParOf" srcId="{93C07EE7-579C-462A-9E8B-150600B51F85}" destId="{C8D758B7-6B3E-4C42-832A-753CBFE33EAE}" srcOrd="21" destOrd="0" presId="urn:microsoft.com/office/officeart/2005/8/layout/vList2"/>
    <dgm:cxn modelId="{C11817E4-A868-4A1B-A5D4-5036D0F858D6}" type="presParOf" srcId="{93C07EE7-579C-462A-9E8B-150600B51F85}" destId="{DE977271-77EA-4C62-B99A-88ACF6343452}" srcOrd="22" destOrd="0" presId="urn:microsoft.com/office/officeart/2005/8/layout/vList2"/>
    <dgm:cxn modelId="{27D1E8B8-7A98-4241-8D09-A3F07D98AD7B}" type="presParOf" srcId="{93C07EE7-579C-462A-9E8B-150600B51F85}" destId="{DC2222F8-CA49-4B28-B211-A63E051BE825}" srcOrd="23" destOrd="0" presId="urn:microsoft.com/office/officeart/2005/8/layout/vList2"/>
    <dgm:cxn modelId="{5091F2FA-E41B-4BFE-8BB7-63E8EBB450A2}" type="presParOf" srcId="{93C07EE7-579C-462A-9E8B-150600B51F85}" destId="{0FE92E37-714B-4743-AED9-930687B2E97B}" srcOrd="24" destOrd="0" presId="urn:microsoft.com/office/officeart/2005/8/layout/vList2"/>
    <dgm:cxn modelId="{DFEA544F-A0BD-426D-904D-F1D36BD2C69F}" type="presParOf" srcId="{93C07EE7-579C-462A-9E8B-150600B51F85}" destId="{D0CB6C1E-DD18-40F0-B3FF-F7B7EA5E2684}" srcOrd="25" destOrd="0" presId="urn:microsoft.com/office/officeart/2005/8/layout/vList2"/>
    <dgm:cxn modelId="{A679D118-30EA-47AF-946A-472D8B0490BD}" type="presParOf" srcId="{93C07EE7-579C-462A-9E8B-150600B51F85}" destId="{BC290052-91C8-49F7-A70A-D85CF0B84ACA}" srcOrd="26" destOrd="0" presId="urn:microsoft.com/office/officeart/2005/8/layout/vList2"/>
    <dgm:cxn modelId="{CE256604-4A91-4D7B-85AD-6027B47ED348}" type="presParOf" srcId="{93C07EE7-579C-462A-9E8B-150600B51F85}" destId="{B79E48C6-A648-4D8D-A0A2-5C58E61D90A7}" srcOrd="27" destOrd="0" presId="urn:microsoft.com/office/officeart/2005/8/layout/vList2"/>
    <dgm:cxn modelId="{4CEB725E-EEB1-4730-8159-3BAD5B01764E}" type="presParOf" srcId="{93C07EE7-579C-462A-9E8B-150600B51F85}" destId="{C740B4C3-D1E6-43FE-B9A3-3D003D9AD833}" srcOrd="28" destOrd="0" presId="urn:microsoft.com/office/officeart/2005/8/layout/vList2"/>
    <dgm:cxn modelId="{1CA1EFB2-9D47-4E82-9F65-2B3308ACF527}" type="presParOf" srcId="{93C07EE7-579C-462A-9E8B-150600B51F85}" destId="{B0452C8B-0A07-40FF-88CA-4441226A9542}" srcOrd="29" destOrd="0" presId="urn:microsoft.com/office/officeart/2005/8/layout/vList2"/>
    <dgm:cxn modelId="{13B11AC0-CD72-411B-A980-CFDB828A3673}" type="presParOf" srcId="{93C07EE7-579C-462A-9E8B-150600B51F85}" destId="{2627EC5A-BDD5-45DD-A35E-4B38CFAA80E2}" srcOrd="30" destOrd="0" presId="urn:microsoft.com/office/officeart/2005/8/layout/vList2"/>
    <dgm:cxn modelId="{EF1D5854-7F91-4D91-9624-5B2FD222AA36}" type="presParOf" srcId="{93C07EE7-579C-462A-9E8B-150600B51F85}" destId="{9A700F6F-F62D-44C0-979D-3C0BBB8E10E5}" srcOrd="31" destOrd="0" presId="urn:microsoft.com/office/officeart/2005/8/layout/vList2"/>
    <dgm:cxn modelId="{7F38A59F-C3E7-4B30-AC8B-D4E23497AA07}" type="presParOf" srcId="{93C07EE7-579C-462A-9E8B-150600B51F85}" destId="{DDD24505-E3AC-4D8C-8B96-350FBD853A6F}" srcOrd="32" destOrd="0" presId="urn:microsoft.com/office/officeart/2005/8/layout/vList2"/>
    <dgm:cxn modelId="{4A25AB42-CFBF-4DDE-8866-9B1EDFB5A536}" type="presParOf" srcId="{93C07EE7-579C-462A-9E8B-150600B51F85}" destId="{76C646E8-5FCE-4D3B-8FFC-F448D55C4409}" srcOrd="33" destOrd="0" presId="urn:microsoft.com/office/officeart/2005/8/layout/vList2"/>
    <dgm:cxn modelId="{0B0DBEC4-3D7A-40FF-B164-0597833DC0B4}" type="presParOf" srcId="{93C07EE7-579C-462A-9E8B-150600B51F85}" destId="{C05BDFA4-A473-4B55-89DD-2901066A337E}" srcOrd="34" destOrd="0" presId="urn:microsoft.com/office/officeart/2005/8/layout/vList2"/>
    <dgm:cxn modelId="{C1268C7B-587B-4C5C-8C22-1A02449A7B2C}" type="presParOf" srcId="{93C07EE7-579C-462A-9E8B-150600B51F85}" destId="{0B899C36-77C9-47F9-8D8A-EE0766D49E91}" srcOrd="35" destOrd="0" presId="urn:microsoft.com/office/officeart/2005/8/layout/vList2"/>
    <dgm:cxn modelId="{7B6C5142-AEB2-452A-A06D-A212570A06EF}" type="presParOf" srcId="{93C07EE7-579C-462A-9E8B-150600B51F85}" destId="{EF96303F-EAA7-4F93-A35D-564D8991715C}" srcOrd="36" destOrd="0" presId="urn:microsoft.com/office/officeart/2005/8/layout/vList2"/>
    <dgm:cxn modelId="{157D9938-C24B-4A17-A69C-FB44CFF908D6}" type="presParOf" srcId="{93C07EE7-579C-462A-9E8B-150600B51F85}" destId="{FB2F4EAB-E1B7-4AE5-91F4-9C438B255C3F}" srcOrd="37" destOrd="0" presId="urn:microsoft.com/office/officeart/2005/8/layout/vList2"/>
    <dgm:cxn modelId="{9091BDDA-EEC7-4400-85BD-C0A1F685A042}" type="presParOf" srcId="{93C07EE7-579C-462A-9E8B-150600B51F85}" destId="{3ABC2F87-9533-45D3-AB7F-62FCB2721A7B}" srcOrd="38" destOrd="0" presId="urn:microsoft.com/office/officeart/2005/8/layout/vList2"/>
    <dgm:cxn modelId="{D6A2751E-4521-48F4-805C-2CB64226D02C}" type="presParOf" srcId="{93C07EE7-579C-462A-9E8B-150600B51F85}" destId="{BA144C11-38C9-438D-ADD8-3EA9CDE7174C}" srcOrd="39" destOrd="0" presId="urn:microsoft.com/office/officeart/2005/8/layout/vList2"/>
    <dgm:cxn modelId="{17D9F203-EB5A-455D-A73B-3ACAD3646B3C}" type="presParOf" srcId="{93C07EE7-579C-462A-9E8B-150600B51F85}" destId="{5312E33A-309E-4B9F-A504-7FCD957BBB54}" srcOrd="40" destOrd="0" presId="urn:microsoft.com/office/officeart/2005/8/layout/vList2"/>
    <dgm:cxn modelId="{BC9AED98-D24A-46AB-80D6-A440E00FB25F}" type="presParOf" srcId="{93C07EE7-579C-462A-9E8B-150600B51F85}" destId="{90DC1079-8571-42A9-9346-F1B44B61F271}" srcOrd="41" destOrd="0" presId="urn:microsoft.com/office/officeart/2005/8/layout/vList2"/>
    <dgm:cxn modelId="{937A643F-A57B-48C8-99BB-3877D3D34689}" type="presParOf" srcId="{93C07EE7-579C-462A-9E8B-150600B51F85}" destId="{6037D5FA-7B58-4EFB-98D1-238B438E0E74}" srcOrd="4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E053B7A-0466-4192-A1AF-300238AF4C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93125E7-D16C-4F6E-8D49-A0E82C64D5C1}">
      <dgm:prSet custT="1"/>
      <dgm:spPr/>
      <dgm:t>
        <a:bodyPr/>
        <a:lstStyle/>
        <a:p>
          <a:r>
            <a:rPr lang="es-ES" sz="1400" b="0" i="0" u="none"/>
            <a:t>Indumentaria valenciana</a:t>
          </a:r>
          <a:endParaRPr lang="es-ES" sz="1400"/>
        </a:p>
      </dgm:t>
    </dgm:pt>
    <dgm:pt modelId="{8E74DBCF-2FFB-4345-A98D-F23286BC0001}" type="parTrans" cxnId="{A635C078-6EA7-4F5A-8E41-330753C266DE}">
      <dgm:prSet/>
      <dgm:spPr/>
      <dgm:t>
        <a:bodyPr/>
        <a:lstStyle/>
        <a:p>
          <a:endParaRPr lang="es-ES"/>
        </a:p>
      </dgm:t>
    </dgm:pt>
    <dgm:pt modelId="{6070F443-C8DF-4FE4-BCF3-197B4B34A6EA}" type="sibTrans" cxnId="{A635C078-6EA7-4F5A-8E41-330753C266DE}">
      <dgm:prSet/>
      <dgm:spPr/>
      <dgm:t>
        <a:bodyPr/>
        <a:lstStyle/>
        <a:p>
          <a:endParaRPr lang="es-ES"/>
        </a:p>
      </dgm:t>
    </dgm:pt>
    <dgm:pt modelId="{500BC432-CF64-494B-A687-76635864F20D}">
      <dgm:prSet custT="1"/>
      <dgm:spPr/>
      <dgm:t>
        <a:bodyPr/>
        <a:lstStyle/>
        <a:p>
          <a:r>
            <a:rPr lang="es-ES" sz="1400" b="0" i="0" u="none"/>
            <a:t>Indumentaria particular</a:t>
          </a:r>
          <a:endParaRPr lang="es-ES" sz="1400"/>
        </a:p>
      </dgm:t>
    </dgm:pt>
    <dgm:pt modelId="{44854F6F-4B46-4F23-99A1-B586421B8497}" type="parTrans" cxnId="{BD1D3FE1-F5EF-44DF-A1C8-34E1CA60D624}">
      <dgm:prSet/>
      <dgm:spPr/>
      <dgm:t>
        <a:bodyPr/>
        <a:lstStyle/>
        <a:p>
          <a:endParaRPr lang="es-ES"/>
        </a:p>
      </dgm:t>
    </dgm:pt>
    <dgm:pt modelId="{3D87283D-D889-447E-90E6-66E64AA3FD2B}" type="sibTrans" cxnId="{BD1D3FE1-F5EF-44DF-A1C8-34E1CA60D624}">
      <dgm:prSet/>
      <dgm:spPr/>
      <dgm:t>
        <a:bodyPr/>
        <a:lstStyle/>
        <a:p>
          <a:endParaRPr lang="es-ES"/>
        </a:p>
      </dgm:t>
    </dgm:pt>
    <dgm:pt modelId="{E88D9B81-C0CF-4590-A3D8-F13E22846FF8}">
      <dgm:prSet custT="1"/>
      <dgm:spPr/>
      <dgm:t>
        <a:bodyPr/>
        <a:lstStyle/>
        <a:p>
          <a:r>
            <a:rPr lang="es-ES" sz="1400" b="0" i="0" u="none"/>
            <a:t>Comida y bebida (protocolo)</a:t>
          </a:r>
          <a:endParaRPr lang="es-ES" sz="1400"/>
        </a:p>
      </dgm:t>
    </dgm:pt>
    <dgm:pt modelId="{3A47D23E-7FC3-47B5-B4BB-239101A5F49D}" type="parTrans" cxnId="{C60E9893-5833-4CB2-AD17-6966491031DD}">
      <dgm:prSet/>
      <dgm:spPr/>
      <dgm:t>
        <a:bodyPr/>
        <a:lstStyle/>
        <a:p>
          <a:endParaRPr lang="es-ES"/>
        </a:p>
      </dgm:t>
    </dgm:pt>
    <dgm:pt modelId="{476ADC7F-0E00-457E-BE78-D088A2A6E821}" type="sibTrans" cxnId="{C60E9893-5833-4CB2-AD17-6966491031DD}">
      <dgm:prSet/>
      <dgm:spPr/>
      <dgm:t>
        <a:bodyPr/>
        <a:lstStyle/>
        <a:p>
          <a:endParaRPr lang="es-ES"/>
        </a:p>
      </dgm:t>
    </dgm:pt>
    <dgm:pt modelId="{18D9FC28-3A84-4143-B8F2-C843C555CFDD}">
      <dgm:prSet custT="1"/>
      <dgm:spPr/>
      <dgm:t>
        <a:bodyPr/>
        <a:lstStyle/>
        <a:p>
          <a:r>
            <a:rPr lang="es-ES" sz="1400" b="0" i="0" u="none"/>
            <a:t>Regalos protocolarios</a:t>
          </a:r>
          <a:endParaRPr lang="es-ES" sz="1400"/>
        </a:p>
      </dgm:t>
    </dgm:pt>
    <dgm:pt modelId="{3487DC0B-3507-4E84-B5DE-859D0CFA747E}" type="parTrans" cxnId="{ECF6596D-F388-4E0C-8EA9-C3A8EE7493DB}">
      <dgm:prSet/>
      <dgm:spPr/>
      <dgm:t>
        <a:bodyPr/>
        <a:lstStyle/>
        <a:p>
          <a:endParaRPr lang="es-ES"/>
        </a:p>
      </dgm:t>
    </dgm:pt>
    <dgm:pt modelId="{0FC35A20-F62B-477C-8745-57B3EFB44B55}" type="sibTrans" cxnId="{ECF6596D-F388-4E0C-8EA9-C3A8EE7493DB}">
      <dgm:prSet/>
      <dgm:spPr/>
      <dgm:t>
        <a:bodyPr/>
        <a:lstStyle/>
        <a:p>
          <a:endParaRPr lang="es-ES"/>
        </a:p>
      </dgm:t>
    </dgm:pt>
    <dgm:pt modelId="{B246AC4D-C793-40D3-BD6C-75BAC7C98325}">
      <dgm:prSet custT="1"/>
      <dgm:spPr/>
      <dgm:t>
        <a:bodyPr/>
        <a:lstStyle/>
        <a:p>
          <a:r>
            <a:rPr lang="es-ES" sz="1400" b="0" i="0" u="none"/>
            <a:t>Bares y restaurantes</a:t>
          </a:r>
          <a:endParaRPr lang="es-ES" sz="1400"/>
        </a:p>
      </dgm:t>
    </dgm:pt>
    <dgm:pt modelId="{29D03E50-8965-4814-982B-73E0E64F33C5}" type="parTrans" cxnId="{7BD703F6-0A09-4F9F-8AF1-59A70518A872}">
      <dgm:prSet/>
      <dgm:spPr/>
      <dgm:t>
        <a:bodyPr/>
        <a:lstStyle/>
        <a:p>
          <a:endParaRPr lang="es-ES"/>
        </a:p>
      </dgm:t>
    </dgm:pt>
    <dgm:pt modelId="{CCF1DB91-D68A-4B9C-8F00-14015240D72D}" type="sibTrans" cxnId="{7BD703F6-0A09-4F9F-8AF1-59A70518A872}">
      <dgm:prSet/>
      <dgm:spPr/>
      <dgm:t>
        <a:bodyPr/>
        <a:lstStyle/>
        <a:p>
          <a:endParaRPr lang="es-ES"/>
        </a:p>
      </dgm:t>
    </dgm:pt>
    <dgm:pt modelId="{F7B5F325-93F1-442A-9C15-59B138ED01CF}">
      <dgm:prSet custT="1"/>
      <dgm:spPr/>
      <dgm:t>
        <a:bodyPr/>
        <a:lstStyle/>
        <a:p>
          <a:r>
            <a:rPr lang="es-ES" sz="1400" b="0" i="0" u="none"/>
            <a:t>Fotografía / video</a:t>
          </a:r>
          <a:endParaRPr lang="es-ES" sz="1400"/>
        </a:p>
      </dgm:t>
    </dgm:pt>
    <dgm:pt modelId="{F5549845-EAE2-4175-83CD-15A5D9F2F4CE}" type="parTrans" cxnId="{B6482C23-4034-477C-BACE-8E9557AFCB04}">
      <dgm:prSet/>
      <dgm:spPr/>
      <dgm:t>
        <a:bodyPr/>
        <a:lstStyle/>
        <a:p>
          <a:endParaRPr lang="es-ES"/>
        </a:p>
      </dgm:t>
    </dgm:pt>
    <dgm:pt modelId="{DE3B4EA4-56EA-4FCE-A0CF-F9B33EA2686B}" type="sibTrans" cxnId="{B6482C23-4034-477C-BACE-8E9557AFCB04}">
      <dgm:prSet/>
      <dgm:spPr/>
      <dgm:t>
        <a:bodyPr/>
        <a:lstStyle/>
        <a:p>
          <a:endParaRPr lang="es-ES"/>
        </a:p>
      </dgm:t>
    </dgm:pt>
    <dgm:pt modelId="{E2647EF8-A736-4D23-8CEA-EEFF5B6800D8}">
      <dgm:prSet custT="1"/>
      <dgm:spPr/>
      <dgm:t>
        <a:bodyPr/>
        <a:lstStyle/>
        <a:p>
          <a:r>
            <a:rPr lang="es-ES" sz="1400" b="0" i="0" u="none"/>
            <a:t>Belleza</a:t>
          </a:r>
          <a:endParaRPr lang="es-ES" sz="1400"/>
        </a:p>
      </dgm:t>
    </dgm:pt>
    <dgm:pt modelId="{BB310C8A-C14D-4716-B882-3D2A4C49C08C}" type="parTrans" cxnId="{ED5A8996-2CAD-4094-97D3-1E90DDDE5543}">
      <dgm:prSet/>
      <dgm:spPr/>
      <dgm:t>
        <a:bodyPr/>
        <a:lstStyle/>
        <a:p>
          <a:endParaRPr lang="es-ES"/>
        </a:p>
      </dgm:t>
    </dgm:pt>
    <dgm:pt modelId="{E56361D4-D5FD-4F7F-8878-D5CB3D752C2E}" type="sibTrans" cxnId="{ED5A8996-2CAD-4094-97D3-1E90DDDE5543}">
      <dgm:prSet/>
      <dgm:spPr/>
      <dgm:t>
        <a:bodyPr/>
        <a:lstStyle/>
        <a:p>
          <a:endParaRPr lang="es-ES"/>
        </a:p>
      </dgm:t>
    </dgm:pt>
    <dgm:pt modelId="{9B0CC08E-7B6E-4A20-8618-63E46B83F021}">
      <dgm:prSet custT="1"/>
      <dgm:spPr/>
      <dgm:t>
        <a:bodyPr/>
        <a:lstStyle/>
        <a:p>
          <a:r>
            <a:rPr lang="es-ES" sz="1400"/>
            <a:t>Alojamiento</a:t>
          </a:r>
        </a:p>
      </dgm:t>
    </dgm:pt>
    <dgm:pt modelId="{2A30D139-9784-4BC5-8982-E3135A479642}" type="parTrans" cxnId="{8C1CBE5A-76E2-4644-BD45-046BF466B97D}">
      <dgm:prSet/>
      <dgm:spPr/>
      <dgm:t>
        <a:bodyPr/>
        <a:lstStyle/>
        <a:p>
          <a:endParaRPr lang="es-ES"/>
        </a:p>
      </dgm:t>
    </dgm:pt>
    <dgm:pt modelId="{6FA2BF3B-02A2-4C7D-B5D5-CB72AF745EA2}" type="sibTrans" cxnId="{8C1CBE5A-76E2-4644-BD45-046BF466B97D}">
      <dgm:prSet/>
      <dgm:spPr/>
      <dgm:t>
        <a:bodyPr/>
        <a:lstStyle/>
        <a:p>
          <a:endParaRPr lang="es-ES"/>
        </a:p>
      </dgm:t>
    </dgm:pt>
    <dgm:pt modelId="{08FBD322-1268-4D67-A1E0-9FE5242175CF}">
      <dgm:prSet custT="1"/>
      <dgm:spPr/>
      <dgm:t>
        <a:bodyPr/>
        <a:lstStyle/>
        <a:p>
          <a:r>
            <a:rPr lang="es-ES" sz="1400"/>
            <a:t>Loterías</a:t>
          </a:r>
        </a:p>
      </dgm:t>
    </dgm:pt>
    <dgm:pt modelId="{158F4407-985A-493E-A0DA-7BB923FE64C7}" type="parTrans" cxnId="{CA574FD9-A292-48A5-99CC-1C7ABE16CDA8}">
      <dgm:prSet/>
      <dgm:spPr/>
      <dgm:t>
        <a:bodyPr/>
        <a:lstStyle/>
        <a:p>
          <a:endParaRPr lang="es-ES"/>
        </a:p>
      </dgm:t>
    </dgm:pt>
    <dgm:pt modelId="{DF9D52C9-4F17-401B-BB53-08E3B8EBFA5E}" type="sibTrans" cxnId="{CA574FD9-A292-48A5-99CC-1C7ABE16CDA8}">
      <dgm:prSet/>
      <dgm:spPr/>
      <dgm:t>
        <a:bodyPr/>
        <a:lstStyle/>
        <a:p>
          <a:endParaRPr lang="es-ES"/>
        </a:p>
      </dgm:t>
    </dgm:pt>
    <dgm:pt modelId="{43A37137-4A5C-48F7-98DE-6F3297BE9A45}">
      <dgm:prSet custT="1"/>
      <dgm:spPr/>
      <dgm:t>
        <a:bodyPr/>
        <a:lstStyle/>
        <a:p>
          <a:r>
            <a:rPr lang="es-ES" sz="1400" b="0" i="0" u="none"/>
            <a:t>Transporte y desplazamientos</a:t>
          </a:r>
          <a:endParaRPr lang="es-ES" sz="1400"/>
        </a:p>
      </dgm:t>
    </dgm:pt>
    <dgm:pt modelId="{15AAA714-1C47-45E7-A9D8-7BECD5144D49}" type="parTrans" cxnId="{51579EE0-B00D-4F1A-A152-459C8A2CFDF3}">
      <dgm:prSet/>
      <dgm:spPr/>
      <dgm:t>
        <a:bodyPr/>
        <a:lstStyle/>
        <a:p>
          <a:endParaRPr lang="es-ES"/>
        </a:p>
      </dgm:t>
    </dgm:pt>
    <dgm:pt modelId="{1121DCAB-5875-4FEE-A281-ACE9D502E730}" type="sibTrans" cxnId="{51579EE0-B00D-4F1A-A152-459C8A2CFDF3}">
      <dgm:prSet/>
      <dgm:spPr/>
      <dgm:t>
        <a:bodyPr/>
        <a:lstStyle/>
        <a:p>
          <a:endParaRPr lang="es-ES"/>
        </a:p>
      </dgm:t>
    </dgm:pt>
    <dgm:pt modelId="{126255F2-83E6-41C6-9F15-03AF70B7FF01}">
      <dgm:prSet custT="1"/>
      <dgm:spPr/>
      <dgm:t>
        <a:bodyPr/>
        <a:lstStyle/>
        <a:p>
          <a:r>
            <a:rPr lang="es-ES" sz="1400" b="0" i="0" u="none"/>
            <a:t>Forros polares, parcas, blusones…</a:t>
          </a:r>
          <a:endParaRPr lang="es-ES" sz="1400"/>
        </a:p>
      </dgm:t>
    </dgm:pt>
    <dgm:pt modelId="{B66C8D32-94D0-464A-8689-804D65A7CD9A}" type="parTrans" cxnId="{258BABAB-224D-4856-99EE-24E9250C99DC}">
      <dgm:prSet/>
      <dgm:spPr/>
      <dgm:t>
        <a:bodyPr/>
        <a:lstStyle/>
        <a:p>
          <a:endParaRPr lang="es-ES"/>
        </a:p>
      </dgm:t>
    </dgm:pt>
    <dgm:pt modelId="{311F314F-FBBB-4E5D-B117-5C8C703FE920}" type="sibTrans" cxnId="{258BABAB-224D-4856-99EE-24E9250C99DC}">
      <dgm:prSet/>
      <dgm:spPr/>
      <dgm:t>
        <a:bodyPr/>
        <a:lstStyle/>
        <a:p>
          <a:endParaRPr lang="es-ES"/>
        </a:p>
      </dgm:t>
    </dgm:pt>
    <dgm:pt modelId="{7C67DD6C-2DEE-4D49-925D-E1E65C066CCC}">
      <dgm:prSet custT="1"/>
      <dgm:spPr/>
      <dgm:t>
        <a:bodyPr/>
        <a:lstStyle/>
        <a:p>
          <a:r>
            <a:rPr lang="es-ES" sz="1400" b="0" i="0" u="none"/>
            <a:t>Pirotecnia</a:t>
          </a:r>
          <a:endParaRPr lang="es-ES" sz="1400"/>
        </a:p>
      </dgm:t>
    </dgm:pt>
    <dgm:pt modelId="{FF040954-5B41-45AB-A127-9D438993B819}" type="parTrans" cxnId="{72FF1124-ECFF-4AF0-B0C9-B28DD645ABA6}">
      <dgm:prSet/>
      <dgm:spPr/>
      <dgm:t>
        <a:bodyPr/>
        <a:lstStyle/>
        <a:p>
          <a:endParaRPr lang="es-ES"/>
        </a:p>
      </dgm:t>
    </dgm:pt>
    <dgm:pt modelId="{0C05CD44-DA93-42BD-80F9-97240BB6D993}" type="sibTrans" cxnId="{72FF1124-ECFF-4AF0-B0C9-B28DD645ABA6}">
      <dgm:prSet/>
      <dgm:spPr/>
      <dgm:t>
        <a:bodyPr/>
        <a:lstStyle/>
        <a:p>
          <a:endParaRPr lang="es-ES"/>
        </a:p>
      </dgm:t>
    </dgm:pt>
    <dgm:pt modelId="{3EE48F89-CF7C-466B-81DE-3335EACBD5BC}">
      <dgm:prSet custT="1"/>
      <dgm:spPr/>
      <dgm:t>
        <a:bodyPr/>
        <a:lstStyle/>
        <a:p>
          <a:r>
            <a:rPr lang="es-ES" sz="1400" b="0" i="0" u="none" err="1"/>
            <a:t>Merchandising</a:t>
          </a:r>
          <a:endParaRPr lang="es-ES" sz="1400"/>
        </a:p>
      </dgm:t>
    </dgm:pt>
    <dgm:pt modelId="{CD97AAF2-EAC0-46BA-B0F2-28175381F9AD}" type="parTrans" cxnId="{AFB088C9-95AE-46D7-A6BE-B316CDF4B615}">
      <dgm:prSet/>
      <dgm:spPr/>
      <dgm:t>
        <a:bodyPr/>
        <a:lstStyle/>
        <a:p>
          <a:endParaRPr lang="es-ES"/>
        </a:p>
      </dgm:t>
    </dgm:pt>
    <dgm:pt modelId="{EC55DEB2-AF22-4B0E-A1F9-75ACD8555172}" type="sibTrans" cxnId="{AFB088C9-95AE-46D7-A6BE-B316CDF4B615}">
      <dgm:prSet/>
      <dgm:spPr/>
      <dgm:t>
        <a:bodyPr/>
        <a:lstStyle/>
        <a:p>
          <a:endParaRPr lang="es-ES"/>
        </a:p>
      </dgm:t>
    </dgm:pt>
    <dgm:pt modelId="{00BFA1FB-F237-4E5B-8582-8AAE65E7E28F}">
      <dgm:prSet custT="1"/>
      <dgm:spPr/>
      <dgm:t>
        <a:bodyPr/>
        <a:lstStyle/>
        <a:p>
          <a:r>
            <a:rPr lang="es-ES" sz="1400" b="0" i="0" u="none"/>
            <a:t>Disfraces</a:t>
          </a:r>
          <a:endParaRPr lang="es-ES" sz="1400"/>
        </a:p>
      </dgm:t>
    </dgm:pt>
    <dgm:pt modelId="{8C47BAA5-28D7-4836-9F61-0F73066886D8}" type="parTrans" cxnId="{48C55EA3-1FA9-4B33-9516-64E4F26ACE4C}">
      <dgm:prSet/>
      <dgm:spPr/>
      <dgm:t>
        <a:bodyPr/>
        <a:lstStyle/>
        <a:p>
          <a:endParaRPr lang="es-ES"/>
        </a:p>
      </dgm:t>
    </dgm:pt>
    <dgm:pt modelId="{B6BFAFF7-6D62-4ACB-93CB-46603DADED19}" type="sibTrans" cxnId="{48C55EA3-1FA9-4B33-9516-64E4F26ACE4C}">
      <dgm:prSet/>
      <dgm:spPr/>
      <dgm:t>
        <a:bodyPr/>
        <a:lstStyle/>
        <a:p>
          <a:endParaRPr lang="es-ES"/>
        </a:p>
      </dgm:t>
    </dgm:pt>
    <dgm:pt modelId="{755ABD87-F4BE-44E5-8CB9-24AD80DF767D}">
      <dgm:prSet custT="1"/>
      <dgm:spPr/>
      <dgm:t>
        <a:bodyPr/>
        <a:lstStyle/>
        <a:p>
          <a:r>
            <a:rPr lang="es-ES" sz="1400" b="0" i="0" u="none"/>
            <a:t>Libros, revistas falleras</a:t>
          </a:r>
          <a:endParaRPr lang="es-ES" sz="1400"/>
        </a:p>
      </dgm:t>
    </dgm:pt>
    <dgm:pt modelId="{FBAC5B6A-295F-4A62-A22C-8D7B92C699CE}" type="parTrans" cxnId="{4C210D16-12A6-4E9A-A847-89001066A595}">
      <dgm:prSet/>
      <dgm:spPr/>
      <dgm:t>
        <a:bodyPr/>
        <a:lstStyle/>
        <a:p>
          <a:endParaRPr lang="es-ES"/>
        </a:p>
      </dgm:t>
    </dgm:pt>
    <dgm:pt modelId="{6817F3C0-35AA-4C38-9505-9985C4B43740}" type="sibTrans" cxnId="{4C210D16-12A6-4E9A-A847-89001066A595}">
      <dgm:prSet/>
      <dgm:spPr/>
      <dgm:t>
        <a:bodyPr/>
        <a:lstStyle/>
        <a:p>
          <a:endParaRPr lang="es-ES"/>
        </a:p>
      </dgm:t>
    </dgm:pt>
    <dgm:pt modelId="{330D7850-F0E9-406B-8FDE-A06EE165FABB}">
      <dgm:prSet custT="1"/>
      <dgm:spPr/>
      <dgm:t>
        <a:bodyPr/>
        <a:lstStyle/>
        <a:p>
          <a:r>
            <a:rPr lang="es-ES" sz="1400" b="0" i="0" u="none"/>
            <a:t>Mercadillos</a:t>
          </a:r>
          <a:endParaRPr lang="es-ES" sz="1400"/>
        </a:p>
      </dgm:t>
    </dgm:pt>
    <dgm:pt modelId="{901591F7-B04A-404E-88C2-0D29C29F336F}" type="parTrans" cxnId="{D0A41302-A11A-4F21-9251-149F3D1E99B2}">
      <dgm:prSet/>
      <dgm:spPr/>
      <dgm:t>
        <a:bodyPr/>
        <a:lstStyle/>
        <a:p>
          <a:endParaRPr lang="es-ES"/>
        </a:p>
      </dgm:t>
    </dgm:pt>
    <dgm:pt modelId="{8854241C-2312-45F1-96AF-9CD5ACD3BA9D}" type="sibTrans" cxnId="{D0A41302-A11A-4F21-9251-149F3D1E99B2}">
      <dgm:prSet/>
      <dgm:spPr/>
      <dgm:t>
        <a:bodyPr/>
        <a:lstStyle/>
        <a:p>
          <a:endParaRPr lang="es-ES"/>
        </a:p>
      </dgm:t>
    </dgm:pt>
    <dgm:pt modelId="{3DB5CF9A-0EBE-4018-ABB5-F39EE1034CD8}">
      <dgm:prSet custT="1"/>
      <dgm:spPr/>
      <dgm:t>
        <a:bodyPr/>
        <a:lstStyle/>
        <a:p>
          <a:r>
            <a:rPr lang="es-ES" sz="1400" b="0" i="0" u="none"/>
            <a:t>Ocio nocturno</a:t>
          </a:r>
          <a:endParaRPr lang="es-ES" sz="1400"/>
        </a:p>
      </dgm:t>
    </dgm:pt>
    <dgm:pt modelId="{3EC92DC4-181A-43A7-BEB9-845A87BD2858}" type="parTrans" cxnId="{103409A3-43CC-4AAF-9350-0F10F8995778}">
      <dgm:prSet/>
      <dgm:spPr/>
      <dgm:t>
        <a:bodyPr/>
        <a:lstStyle/>
        <a:p>
          <a:endParaRPr lang="es-ES"/>
        </a:p>
      </dgm:t>
    </dgm:pt>
    <dgm:pt modelId="{37BECE64-A36B-4349-BE72-AD765D9A558D}" type="sibTrans" cxnId="{103409A3-43CC-4AAF-9350-0F10F8995778}">
      <dgm:prSet/>
      <dgm:spPr/>
      <dgm:t>
        <a:bodyPr/>
        <a:lstStyle/>
        <a:p>
          <a:endParaRPr lang="es-ES"/>
        </a:p>
      </dgm:t>
    </dgm:pt>
    <dgm:pt modelId="{E89B00DE-7F15-4890-A472-88FAB50D14C6}">
      <dgm:prSet custT="1"/>
      <dgm:spPr/>
      <dgm:t>
        <a:bodyPr/>
        <a:lstStyle/>
        <a:p>
          <a:r>
            <a:rPr lang="es-ES" sz="1400" b="0" i="0" u="none"/>
            <a:t>Balcones</a:t>
          </a:r>
          <a:endParaRPr lang="es-ES" sz="1400"/>
        </a:p>
      </dgm:t>
    </dgm:pt>
    <dgm:pt modelId="{3E37DA38-5CA6-4F38-B054-2B820126F60B}" type="parTrans" cxnId="{48CFBD58-366B-4394-9D80-DF8E60219D6B}">
      <dgm:prSet/>
      <dgm:spPr/>
      <dgm:t>
        <a:bodyPr/>
        <a:lstStyle/>
        <a:p>
          <a:endParaRPr lang="es-ES"/>
        </a:p>
      </dgm:t>
    </dgm:pt>
    <dgm:pt modelId="{D0992CF0-CDB5-420C-977F-13C9227B8A5A}" type="sibTrans" cxnId="{48CFBD58-366B-4394-9D80-DF8E60219D6B}">
      <dgm:prSet/>
      <dgm:spPr/>
      <dgm:t>
        <a:bodyPr/>
        <a:lstStyle/>
        <a:p>
          <a:endParaRPr lang="es-ES"/>
        </a:p>
      </dgm:t>
    </dgm:pt>
    <dgm:pt modelId="{B34BC5B2-8869-47C7-9A2D-50211D065DD0}">
      <dgm:prSet custT="1"/>
      <dgm:spPr/>
      <dgm:t>
        <a:bodyPr/>
        <a:lstStyle/>
        <a:p>
          <a:r>
            <a:rPr lang="es-ES" sz="1400"/>
            <a:t>Otros</a:t>
          </a:r>
        </a:p>
      </dgm:t>
    </dgm:pt>
    <dgm:pt modelId="{81D78FA1-19D2-4530-AA8A-A2E9C4863601}" type="parTrans" cxnId="{5D9EFFBD-DE7E-489A-ABFF-778AE940279F}">
      <dgm:prSet/>
      <dgm:spPr/>
      <dgm:t>
        <a:bodyPr/>
        <a:lstStyle/>
        <a:p>
          <a:endParaRPr lang="es-ES"/>
        </a:p>
      </dgm:t>
    </dgm:pt>
    <dgm:pt modelId="{C90E04D1-FC9E-4B2F-83E6-3FFABF781B7D}" type="sibTrans" cxnId="{5D9EFFBD-DE7E-489A-ABFF-778AE940279F}">
      <dgm:prSet/>
      <dgm:spPr/>
      <dgm:t>
        <a:bodyPr/>
        <a:lstStyle/>
        <a:p>
          <a:endParaRPr lang="es-ES"/>
        </a:p>
      </dgm:t>
    </dgm:pt>
    <dgm:pt modelId="{B2DFC341-C938-421A-8012-12BEAF5504F8}">
      <dgm:prSet custT="1"/>
      <dgm:spPr/>
      <dgm:t>
        <a:bodyPr/>
        <a:lstStyle/>
        <a:p>
          <a:r>
            <a:rPr lang="es-ES" sz="1400"/>
            <a:t>Flores</a:t>
          </a:r>
        </a:p>
      </dgm:t>
    </dgm:pt>
    <dgm:pt modelId="{D57DD76D-F7DA-48D5-AEF8-A38CE108AA7D}" type="parTrans" cxnId="{0F74693D-DB3D-45B0-8BDF-568319FE2D5B}">
      <dgm:prSet/>
      <dgm:spPr/>
      <dgm:t>
        <a:bodyPr/>
        <a:lstStyle/>
        <a:p>
          <a:endParaRPr lang="es-ES"/>
        </a:p>
      </dgm:t>
    </dgm:pt>
    <dgm:pt modelId="{F5C88E85-0A39-403D-9557-9CA4C040F362}" type="sibTrans" cxnId="{0F74693D-DB3D-45B0-8BDF-568319FE2D5B}">
      <dgm:prSet/>
      <dgm:spPr/>
      <dgm:t>
        <a:bodyPr/>
        <a:lstStyle/>
        <a:p>
          <a:endParaRPr lang="es-ES"/>
        </a:p>
      </dgm:t>
    </dgm:pt>
    <dgm:pt modelId="{EC261FC4-B7EC-4365-9BA3-6C3602CEFF9B}">
      <dgm:prSet custT="1"/>
      <dgm:spPr/>
      <dgm:t>
        <a:bodyPr/>
        <a:lstStyle/>
        <a:p>
          <a:r>
            <a:rPr lang="es-ES" sz="1400"/>
            <a:t>Tintorería</a:t>
          </a:r>
        </a:p>
      </dgm:t>
    </dgm:pt>
    <dgm:pt modelId="{E79BBCDD-AC37-4AFA-B0C1-3EF2452510CF}" type="parTrans" cxnId="{F4AED3A0-B2D9-4A78-84C2-1A83F07A12A5}">
      <dgm:prSet/>
      <dgm:spPr/>
      <dgm:t>
        <a:bodyPr/>
        <a:lstStyle/>
        <a:p>
          <a:endParaRPr lang="es-ES"/>
        </a:p>
      </dgm:t>
    </dgm:pt>
    <dgm:pt modelId="{258295E6-763A-4699-8C06-B63207DC82AD}" type="sibTrans" cxnId="{F4AED3A0-B2D9-4A78-84C2-1A83F07A12A5}">
      <dgm:prSet/>
      <dgm:spPr/>
      <dgm:t>
        <a:bodyPr/>
        <a:lstStyle/>
        <a:p>
          <a:endParaRPr lang="es-ES"/>
        </a:p>
      </dgm:t>
    </dgm:pt>
    <dgm:pt modelId="{C45C3DDE-513C-4B2C-ABE8-2CBB6B04BB41}">
      <dgm:prSet custT="1"/>
      <dgm:spPr/>
      <dgm:t>
        <a:bodyPr/>
        <a:lstStyle/>
        <a:p>
          <a:r>
            <a:rPr lang="es-ES" sz="1400" b="0" i="0" u="none"/>
            <a:t>Festejos taurinos</a:t>
          </a:r>
          <a:endParaRPr lang="es-ES" sz="1400"/>
        </a:p>
      </dgm:t>
    </dgm:pt>
    <dgm:pt modelId="{6B7EB5EC-5A6E-4BE8-B78D-F155ED95C0DF}" type="parTrans" cxnId="{A883F054-EF7B-4109-ACA8-C5D258C217FF}">
      <dgm:prSet/>
      <dgm:spPr/>
      <dgm:t>
        <a:bodyPr/>
        <a:lstStyle/>
        <a:p>
          <a:endParaRPr lang="es-ES"/>
        </a:p>
      </dgm:t>
    </dgm:pt>
    <dgm:pt modelId="{04ACB17F-6C35-4995-9167-BD3B68DC9214}" type="sibTrans" cxnId="{A883F054-EF7B-4109-ACA8-C5D258C217FF}">
      <dgm:prSet/>
      <dgm:spPr/>
      <dgm:t>
        <a:bodyPr/>
        <a:lstStyle/>
        <a:p>
          <a:endParaRPr lang="es-ES"/>
        </a:p>
      </dgm:t>
    </dgm:pt>
    <dgm:pt modelId="{93C07EE7-579C-462A-9E8B-150600B51F85}" type="pres">
      <dgm:prSet presAssocID="{2E053B7A-0466-4192-A1AF-300238AF4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1B85C4-5F34-47DE-8612-6912AD0B320F}" type="pres">
      <dgm:prSet presAssocID="{B93125E7-D16C-4F6E-8D49-A0E82C64D5C1}" presName="parentText" presStyleLbl="node1" presStyleIdx="0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4BB6EB-05F8-4EED-9BA9-898F214A9AE1}" type="pres">
      <dgm:prSet presAssocID="{6070F443-C8DF-4FE4-BCF3-197B4B34A6EA}" presName="spacer" presStyleCnt="0"/>
      <dgm:spPr/>
    </dgm:pt>
    <dgm:pt modelId="{FE3D266B-F84C-468D-AEA2-5EC76A6293ED}" type="pres">
      <dgm:prSet presAssocID="{500BC432-CF64-494B-A687-76635864F20D}" presName="parentText" presStyleLbl="node1" presStyleIdx="1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2F4C6B-BC7C-4977-9C4F-873F9B51EF3D}" type="pres">
      <dgm:prSet presAssocID="{3D87283D-D889-447E-90E6-66E64AA3FD2B}" presName="spacer" presStyleCnt="0"/>
      <dgm:spPr/>
    </dgm:pt>
    <dgm:pt modelId="{E19B7AD7-8418-487E-8699-B18B446E8CC4}" type="pres">
      <dgm:prSet presAssocID="{E88D9B81-C0CF-4590-A3D8-F13E22846FF8}" presName="parentText" presStyleLbl="node1" presStyleIdx="2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B39C13-7C85-4ABB-9904-D9BACC88FF11}" type="pres">
      <dgm:prSet presAssocID="{476ADC7F-0E00-457E-BE78-D088A2A6E821}" presName="spacer" presStyleCnt="0"/>
      <dgm:spPr/>
    </dgm:pt>
    <dgm:pt modelId="{8F9077E8-1B41-4123-831E-8007576AB30E}" type="pres">
      <dgm:prSet presAssocID="{18D9FC28-3A84-4143-B8F2-C843C555CFDD}" presName="parentText" presStyleLbl="node1" presStyleIdx="3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380D2A-FD66-43B7-8EE3-9B0443611F87}" type="pres">
      <dgm:prSet presAssocID="{0FC35A20-F62B-477C-8745-57B3EFB44B55}" presName="spacer" presStyleCnt="0"/>
      <dgm:spPr/>
    </dgm:pt>
    <dgm:pt modelId="{4DF5ECFF-17FF-4A09-A1FF-547512C56C3A}" type="pres">
      <dgm:prSet presAssocID="{B246AC4D-C793-40D3-BD6C-75BAC7C98325}" presName="parentText" presStyleLbl="node1" presStyleIdx="4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6FCDDF-9F2C-46D4-8DE5-930474D79AB4}" type="pres">
      <dgm:prSet presAssocID="{CCF1DB91-D68A-4B9C-8F00-14015240D72D}" presName="spacer" presStyleCnt="0"/>
      <dgm:spPr/>
    </dgm:pt>
    <dgm:pt modelId="{A75739CE-410C-43FB-94F7-5DE2EE7750EC}" type="pres">
      <dgm:prSet presAssocID="{F7B5F325-93F1-442A-9C15-59B138ED01CF}" presName="parentText" presStyleLbl="node1" presStyleIdx="5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7EFB73-0EB6-43BB-A4C0-717AF2A0AD9A}" type="pres">
      <dgm:prSet presAssocID="{DE3B4EA4-56EA-4FCE-A0CF-F9B33EA2686B}" presName="spacer" presStyleCnt="0"/>
      <dgm:spPr/>
    </dgm:pt>
    <dgm:pt modelId="{048F93DA-6B2A-4164-B9FD-23779EEF4CF0}" type="pres">
      <dgm:prSet presAssocID="{E2647EF8-A736-4D23-8CEA-EEFF5B6800D8}" presName="parentText" presStyleLbl="node1" presStyleIdx="6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C9901A-87F3-494E-9D42-E0327C40EDDF}" type="pres">
      <dgm:prSet presAssocID="{E56361D4-D5FD-4F7F-8878-D5CB3D752C2E}" presName="spacer" presStyleCnt="0"/>
      <dgm:spPr/>
    </dgm:pt>
    <dgm:pt modelId="{60AAAADA-DA85-4C05-BA4A-CF420B46AF4F}" type="pres">
      <dgm:prSet presAssocID="{9B0CC08E-7B6E-4A20-8618-63E46B83F021}" presName="parentText" presStyleLbl="node1" presStyleIdx="7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3487C0-708C-462F-9CE9-16CDA6214259}" type="pres">
      <dgm:prSet presAssocID="{6FA2BF3B-02A2-4C7D-B5D5-CB72AF745EA2}" presName="spacer" presStyleCnt="0"/>
      <dgm:spPr/>
    </dgm:pt>
    <dgm:pt modelId="{F2C20490-A9E2-41D2-B676-E6C7E0438035}" type="pres">
      <dgm:prSet presAssocID="{08FBD322-1268-4D67-A1E0-9FE5242175CF}" presName="parentText" presStyleLbl="node1" presStyleIdx="8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8FD89E-5EED-45F8-8FAF-4AB1EE849921}" type="pres">
      <dgm:prSet presAssocID="{DF9D52C9-4F17-401B-BB53-08E3B8EBFA5E}" presName="spacer" presStyleCnt="0"/>
      <dgm:spPr/>
    </dgm:pt>
    <dgm:pt modelId="{180D4A9F-AD41-4DAA-B65D-1458C38763E9}" type="pres">
      <dgm:prSet presAssocID="{43A37137-4A5C-48F7-98DE-6F3297BE9A45}" presName="parentText" presStyleLbl="node1" presStyleIdx="9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2523AE-7700-43C1-9D27-A56EBFCE74F2}" type="pres">
      <dgm:prSet presAssocID="{1121DCAB-5875-4FEE-A281-ACE9D502E730}" presName="spacer" presStyleCnt="0"/>
      <dgm:spPr/>
    </dgm:pt>
    <dgm:pt modelId="{4A767031-C7FC-435B-83F7-AEA0B139FF1F}" type="pres">
      <dgm:prSet presAssocID="{126255F2-83E6-41C6-9F15-03AF70B7FF01}" presName="parentText" presStyleLbl="node1" presStyleIdx="10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D758B7-6B3E-4C42-832A-753CBFE33EAE}" type="pres">
      <dgm:prSet presAssocID="{311F314F-FBBB-4E5D-B117-5C8C703FE920}" presName="spacer" presStyleCnt="0"/>
      <dgm:spPr/>
    </dgm:pt>
    <dgm:pt modelId="{DE977271-77EA-4C62-B99A-88ACF6343452}" type="pres">
      <dgm:prSet presAssocID="{7C67DD6C-2DEE-4D49-925D-E1E65C066CCC}" presName="parentText" presStyleLbl="node1" presStyleIdx="11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2222F8-CA49-4B28-B211-A63E051BE825}" type="pres">
      <dgm:prSet presAssocID="{0C05CD44-DA93-42BD-80F9-97240BB6D993}" presName="spacer" presStyleCnt="0"/>
      <dgm:spPr/>
    </dgm:pt>
    <dgm:pt modelId="{0FE92E37-714B-4743-AED9-930687B2E97B}" type="pres">
      <dgm:prSet presAssocID="{B2DFC341-C938-421A-8012-12BEAF5504F8}" presName="parentText" presStyleLbl="node1" presStyleIdx="12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CB6C1E-DD18-40F0-B3FF-F7B7EA5E2684}" type="pres">
      <dgm:prSet presAssocID="{F5C88E85-0A39-403D-9557-9CA4C040F362}" presName="spacer" presStyleCnt="0"/>
      <dgm:spPr/>
    </dgm:pt>
    <dgm:pt modelId="{BC290052-91C8-49F7-A70A-D85CF0B84ACA}" type="pres">
      <dgm:prSet presAssocID="{3EE48F89-CF7C-466B-81DE-3335EACBD5BC}" presName="parentText" presStyleLbl="node1" presStyleIdx="13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9E48C6-A648-4D8D-A0A2-5C58E61D90A7}" type="pres">
      <dgm:prSet presAssocID="{EC55DEB2-AF22-4B0E-A1F9-75ACD8555172}" presName="spacer" presStyleCnt="0"/>
      <dgm:spPr/>
    </dgm:pt>
    <dgm:pt modelId="{C740B4C3-D1E6-43FE-B9A3-3D003D9AD833}" type="pres">
      <dgm:prSet presAssocID="{EC261FC4-B7EC-4365-9BA3-6C3602CEFF9B}" presName="parentText" presStyleLbl="node1" presStyleIdx="14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452C8B-0A07-40FF-88CA-4441226A9542}" type="pres">
      <dgm:prSet presAssocID="{258295E6-763A-4699-8C06-B63207DC82AD}" presName="spacer" presStyleCnt="0"/>
      <dgm:spPr/>
    </dgm:pt>
    <dgm:pt modelId="{2627EC5A-BDD5-45DD-A35E-4B38CFAA80E2}" type="pres">
      <dgm:prSet presAssocID="{00BFA1FB-F237-4E5B-8582-8AAE65E7E28F}" presName="parentText" presStyleLbl="node1" presStyleIdx="15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700F6F-F62D-44C0-979D-3C0BBB8E10E5}" type="pres">
      <dgm:prSet presAssocID="{B6BFAFF7-6D62-4ACB-93CB-46603DADED19}" presName="spacer" presStyleCnt="0"/>
      <dgm:spPr/>
    </dgm:pt>
    <dgm:pt modelId="{DDD24505-E3AC-4D8C-8B96-350FBD853A6F}" type="pres">
      <dgm:prSet presAssocID="{755ABD87-F4BE-44E5-8CB9-24AD80DF767D}" presName="parentText" presStyleLbl="node1" presStyleIdx="16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646E8-5FCE-4D3B-8FFC-F448D55C4409}" type="pres">
      <dgm:prSet presAssocID="{6817F3C0-35AA-4C38-9505-9985C4B43740}" presName="spacer" presStyleCnt="0"/>
      <dgm:spPr/>
    </dgm:pt>
    <dgm:pt modelId="{C05BDFA4-A473-4B55-89DD-2901066A337E}" type="pres">
      <dgm:prSet presAssocID="{330D7850-F0E9-406B-8FDE-A06EE165FABB}" presName="parentText" presStyleLbl="node1" presStyleIdx="17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899C36-77C9-47F9-8D8A-EE0766D49E91}" type="pres">
      <dgm:prSet presAssocID="{8854241C-2312-45F1-96AF-9CD5ACD3BA9D}" presName="spacer" presStyleCnt="0"/>
      <dgm:spPr/>
    </dgm:pt>
    <dgm:pt modelId="{EF96303F-EAA7-4F93-A35D-564D8991715C}" type="pres">
      <dgm:prSet presAssocID="{3DB5CF9A-0EBE-4018-ABB5-F39EE1034CD8}" presName="parentText" presStyleLbl="node1" presStyleIdx="18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2F4EAB-E1B7-4AE5-91F4-9C438B255C3F}" type="pres">
      <dgm:prSet presAssocID="{37BECE64-A36B-4349-BE72-AD765D9A558D}" presName="spacer" presStyleCnt="0"/>
      <dgm:spPr/>
    </dgm:pt>
    <dgm:pt modelId="{3ABC2F87-9533-45D3-AB7F-62FCB2721A7B}" type="pres">
      <dgm:prSet presAssocID="{E89B00DE-7F15-4890-A472-88FAB50D14C6}" presName="parentText" presStyleLbl="node1" presStyleIdx="19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144C11-38C9-438D-ADD8-3EA9CDE7174C}" type="pres">
      <dgm:prSet presAssocID="{D0992CF0-CDB5-420C-977F-13C9227B8A5A}" presName="spacer" presStyleCnt="0"/>
      <dgm:spPr/>
    </dgm:pt>
    <dgm:pt modelId="{5312E33A-309E-4B9F-A504-7FCD957BBB54}" type="pres">
      <dgm:prSet presAssocID="{C45C3DDE-513C-4B2C-ABE8-2CBB6B04BB41}" presName="parentText" presStyleLbl="node1" presStyleIdx="20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DC1079-8571-42A9-9346-F1B44B61F271}" type="pres">
      <dgm:prSet presAssocID="{04ACB17F-6C35-4995-9167-BD3B68DC9214}" presName="spacer" presStyleCnt="0"/>
      <dgm:spPr/>
    </dgm:pt>
    <dgm:pt modelId="{6037D5FA-7B58-4EFB-98D1-238B438E0E74}" type="pres">
      <dgm:prSet presAssocID="{B34BC5B2-8869-47C7-9A2D-50211D065DD0}" presName="parentText" presStyleLbl="node1" presStyleIdx="21" presStyleCnt="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9EFFBD-DE7E-489A-ABFF-778AE940279F}" srcId="{2E053B7A-0466-4192-A1AF-300238AF4CBB}" destId="{B34BC5B2-8869-47C7-9A2D-50211D065DD0}" srcOrd="21" destOrd="0" parTransId="{81D78FA1-19D2-4530-AA8A-A2E9C4863601}" sibTransId="{C90E04D1-FC9E-4B2F-83E6-3FFABF781B7D}"/>
    <dgm:cxn modelId="{16E07219-4548-4EA7-AFB5-126D2BE674E6}" type="presOf" srcId="{EC261FC4-B7EC-4365-9BA3-6C3602CEFF9B}" destId="{C740B4C3-D1E6-43FE-B9A3-3D003D9AD833}" srcOrd="0" destOrd="0" presId="urn:microsoft.com/office/officeart/2005/8/layout/vList2"/>
    <dgm:cxn modelId="{ED5A8996-2CAD-4094-97D3-1E90DDDE5543}" srcId="{2E053B7A-0466-4192-A1AF-300238AF4CBB}" destId="{E2647EF8-A736-4D23-8CEA-EEFF5B6800D8}" srcOrd="6" destOrd="0" parTransId="{BB310C8A-C14D-4716-B882-3D2A4C49C08C}" sibTransId="{E56361D4-D5FD-4F7F-8878-D5CB3D752C2E}"/>
    <dgm:cxn modelId="{ECF6596D-F388-4E0C-8EA9-C3A8EE7493DB}" srcId="{2E053B7A-0466-4192-A1AF-300238AF4CBB}" destId="{18D9FC28-3A84-4143-B8F2-C843C555CFDD}" srcOrd="3" destOrd="0" parTransId="{3487DC0B-3507-4E84-B5DE-859D0CFA747E}" sibTransId="{0FC35A20-F62B-477C-8745-57B3EFB44B55}"/>
    <dgm:cxn modelId="{389B03A6-4AC4-466A-94CB-86AA4060EF34}" type="presOf" srcId="{E89B00DE-7F15-4890-A472-88FAB50D14C6}" destId="{3ABC2F87-9533-45D3-AB7F-62FCB2721A7B}" srcOrd="0" destOrd="0" presId="urn:microsoft.com/office/officeart/2005/8/layout/vList2"/>
    <dgm:cxn modelId="{51579EE0-B00D-4F1A-A152-459C8A2CFDF3}" srcId="{2E053B7A-0466-4192-A1AF-300238AF4CBB}" destId="{43A37137-4A5C-48F7-98DE-6F3297BE9A45}" srcOrd="9" destOrd="0" parTransId="{15AAA714-1C47-45E7-A9D8-7BECD5144D49}" sibTransId="{1121DCAB-5875-4FEE-A281-ACE9D502E730}"/>
    <dgm:cxn modelId="{48C55EA3-1FA9-4B33-9516-64E4F26ACE4C}" srcId="{2E053B7A-0466-4192-A1AF-300238AF4CBB}" destId="{00BFA1FB-F237-4E5B-8582-8AAE65E7E28F}" srcOrd="15" destOrd="0" parTransId="{8C47BAA5-28D7-4836-9F61-0F73066886D8}" sibTransId="{B6BFAFF7-6D62-4ACB-93CB-46603DADED19}"/>
    <dgm:cxn modelId="{D5B44688-3B1A-46AF-995C-21508371114E}" type="presOf" srcId="{755ABD87-F4BE-44E5-8CB9-24AD80DF767D}" destId="{DDD24505-E3AC-4D8C-8B96-350FBD853A6F}" srcOrd="0" destOrd="0" presId="urn:microsoft.com/office/officeart/2005/8/layout/vList2"/>
    <dgm:cxn modelId="{C60E9893-5833-4CB2-AD17-6966491031DD}" srcId="{2E053B7A-0466-4192-A1AF-300238AF4CBB}" destId="{E88D9B81-C0CF-4590-A3D8-F13E22846FF8}" srcOrd="2" destOrd="0" parTransId="{3A47D23E-7FC3-47B5-B4BB-239101A5F49D}" sibTransId="{476ADC7F-0E00-457E-BE78-D088A2A6E821}"/>
    <dgm:cxn modelId="{103409A3-43CC-4AAF-9350-0F10F8995778}" srcId="{2E053B7A-0466-4192-A1AF-300238AF4CBB}" destId="{3DB5CF9A-0EBE-4018-ABB5-F39EE1034CD8}" srcOrd="18" destOrd="0" parTransId="{3EC92DC4-181A-43A7-BEB9-845A87BD2858}" sibTransId="{37BECE64-A36B-4349-BE72-AD765D9A558D}"/>
    <dgm:cxn modelId="{4C210D16-12A6-4E9A-A847-89001066A595}" srcId="{2E053B7A-0466-4192-A1AF-300238AF4CBB}" destId="{755ABD87-F4BE-44E5-8CB9-24AD80DF767D}" srcOrd="16" destOrd="0" parTransId="{FBAC5B6A-295F-4A62-A22C-8D7B92C699CE}" sibTransId="{6817F3C0-35AA-4C38-9505-9985C4B43740}"/>
    <dgm:cxn modelId="{258BABAB-224D-4856-99EE-24E9250C99DC}" srcId="{2E053B7A-0466-4192-A1AF-300238AF4CBB}" destId="{126255F2-83E6-41C6-9F15-03AF70B7FF01}" srcOrd="10" destOrd="0" parTransId="{B66C8D32-94D0-464A-8689-804D65A7CD9A}" sibTransId="{311F314F-FBBB-4E5D-B117-5C8C703FE920}"/>
    <dgm:cxn modelId="{94C60831-D1C4-4F9F-A05A-35FA1688C10F}" type="presOf" srcId="{18D9FC28-3A84-4143-B8F2-C843C555CFDD}" destId="{8F9077E8-1B41-4123-831E-8007576AB30E}" srcOrd="0" destOrd="0" presId="urn:microsoft.com/office/officeart/2005/8/layout/vList2"/>
    <dgm:cxn modelId="{97A3A090-462F-47F1-8035-B2814061CE9C}" type="presOf" srcId="{E2647EF8-A736-4D23-8CEA-EEFF5B6800D8}" destId="{048F93DA-6B2A-4164-B9FD-23779EEF4CF0}" srcOrd="0" destOrd="0" presId="urn:microsoft.com/office/officeart/2005/8/layout/vList2"/>
    <dgm:cxn modelId="{F4AED3A0-B2D9-4A78-84C2-1A83F07A12A5}" srcId="{2E053B7A-0466-4192-A1AF-300238AF4CBB}" destId="{EC261FC4-B7EC-4365-9BA3-6C3602CEFF9B}" srcOrd="14" destOrd="0" parTransId="{E79BBCDD-AC37-4AFA-B0C1-3EF2452510CF}" sibTransId="{258295E6-763A-4699-8C06-B63207DC82AD}"/>
    <dgm:cxn modelId="{CA574FD9-A292-48A5-99CC-1C7ABE16CDA8}" srcId="{2E053B7A-0466-4192-A1AF-300238AF4CBB}" destId="{08FBD322-1268-4D67-A1E0-9FE5242175CF}" srcOrd="8" destOrd="0" parTransId="{158F4407-985A-493E-A0DA-7BB923FE64C7}" sibTransId="{DF9D52C9-4F17-401B-BB53-08E3B8EBFA5E}"/>
    <dgm:cxn modelId="{48A26CA4-8C2B-40CA-A933-52EAFBBE02FD}" type="presOf" srcId="{500BC432-CF64-494B-A687-76635864F20D}" destId="{FE3D266B-F84C-468D-AEA2-5EC76A6293ED}" srcOrd="0" destOrd="0" presId="urn:microsoft.com/office/officeart/2005/8/layout/vList2"/>
    <dgm:cxn modelId="{BD1D3FE1-F5EF-44DF-A1C8-34E1CA60D624}" srcId="{2E053B7A-0466-4192-A1AF-300238AF4CBB}" destId="{500BC432-CF64-494B-A687-76635864F20D}" srcOrd="1" destOrd="0" parTransId="{44854F6F-4B46-4F23-99A1-B586421B8497}" sibTransId="{3D87283D-D889-447E-90E6-66E64AA3FD2B}"/>
    <dgm:cxn modelId="{828EA47B-D774-4E4B-936A-F9E01A6388E7}" type="presOf" srcId="{F7B5F325-93F1-442A-9C15-59B138ED01CF}" destId="{A75739CE-410C-43FB-94F7-5DE2EE7750EC}" srcOrd="0" destOrd="0" presId="urn:microsoft.com/office/officeart/2005/8/layout/vList2"/>
    <dgm:cxn modelId="{10953EB7-B532-4A4D-B82A-FF2AB2875128}" type="presOf" srcId="{330D7850-F0E9-406B-8FDE-A06EE165FABB}" destId="{C05BDFA4-A473-4B55-89DD-2901066A337E}" srcOrd="0" destOrd="0" presId="urn:microsoft.com/office/officeart/2005/8/layout/vList2"/>
    <dgm:cxn modelId="{5C5572BB-72CB-4ED6-A863-9C87318D8868}" type="presOf" srcId="{43A37137-4A5C-48F7-98DE-6F3297BE9A45}" destId="{180D4A9F-AD41-4DAA-B65D-1458C38763E9}" srcOrd="0" destOrd="0" presId="urn:microsoft.com/office/officeart/2005/8/layout/vList2"/>
    <dgm:cxn modelId="{AFB088C9-95AE-46D7-A6BE-B316CDF4B615}" srcId="{2E053B7A-0466-4192-A1AF-300238AF4CBB}" destId="{3EE48F89-CF7C-466B-81DE-3335EACBD5BC}" srcOrd="13" destOrd="0" parTransId="{CD97AAF2-EAC0-46BA-B0F2-28175381F9AD}" sibTransId="{EC55DEB2-AF22-4B0E-A1F9-75ACD8555172}"/>
    <dgm:cxn modelId="{7BD703F6-0A09-4F9F-8AF1-59A70518A872}" srcId="{2E053B7A-0466-4192-A1AF-300238AF4CBB}" destId="{B246AC4D-C793-40D3-BD6C-75BAC7C98325}" srcOrd="4" destOrd="0" parTransId="{29D03E50-8965-4814-982B-73E0E64F33C5}" sibTransId="{CCF1DB91-D68A-4B9C-8F00-14015240D72D}"/>
    <dgm:cxn modelId="{8FCE2E07-6926-44AD-8E34-64440B3C20C5}" type="presOf" srcId="{00BFA1FB-F237-4E5B-8582-8AAE65E7E28F}" destId="{2627EC5A-BDD5-45DD-A35E-4B38CFAA80E2}" srcOrd="0" destOrd="0" presId="urn:microsoft.com/office/officeart/2005/8/layout/vList2"/>
    <dgm:cxn modelId="{7C459BE4-FDD3-4017-9E91-22C1CA160902}" type="presOf" srcId="{B93125E7-D16C-4F6E-8D49-A0E82C64D5C1}" destId="{FE1B85C4-5F34-47DE-8612-6912AD0B320F}" srcOrd="0" destOrd="0" presId="urn:microsoft.com/office/officeart/2005/8/layout/vList2"/>
    <dgm:cxn modelId="{D0A41302-A11A-4F21-9251-149F3D1E99B2}" srcId="{2E053B7A-0466-4192-A1AF-300238AF4CBB}" destId="{330D7850-F0E9-406B-8FDE-A06EE165FABB}" srcOrd="17" destOrd="0" parTransId="{901591F7-B04A-404E-88C2-0D29C29F336F}" sibTransId="{8854241C-2312-45F1-96AF-9CD5ACD3BA9D}"/>
    <dgm:cxn modelId="{6AA0FBFB-5107-455D-9691-708001EC3EB1}" type="presOf" srcId="{C45C3DDE-513C-4B2C-ABE8-2CBB6B04BB41}" destId="{5312E33A-309E-4B9F-A504-7FCD957BBB54}" srcOrd="0" destOrd="0" presId="urn:microsoft.com/office/officeart/2005/8/layout/vList2"/>
    <dgm:cxn modelId="{0B0E8446-9EB5-41A8-9DAA-5801840799CE}" type="presOf" srcId="{3DB5CF9A-0EBE-4018-ABB5-F39EE1034CD8}" destId="{EF96303F-EAA7-4F93-A35D-564D8991715C}" srcOrd="0" destOrd="0" presId="urn:microsoft.com/office/officeart/2005/8/layout/vList2"/>
    <dgm:cxn modelId="{8C1CBE5A-76E2-4644-BD45-046BF466B97D}" srcId="{2E053B7A-0466-4192-A1AF-300238AF4CBB}" destId="{9B0CC08E-7B6E-4A20-8618-63E46B83F021}" srcOrd="7" destOrd="0" parTransId="{2A30D139-9784-4BC5-8982-E3135A479642}" sibTransId="{6FA2BF3B-02A2-4C7D-B5D5-CB72AF745EA2}"/>
    <dgm:cxn modelId="{0F74693D-DB3D-45B0-8BDF-568319FE2D5B}" srcId="{2E053B7A-0466-4192-A1AF-300238AF4CBB}" destId="{B2DFC341-C938-421A-8012-12BEAF5504F8}" srcOrd="12" destOrd="0" parTransId="{D57DD76D-F7DA-48D5-AEF8-A38CE108AA7D}" sibTransId="{F5C88E85-0A39-403D-9557-9CA4C040F362}"/>
    <dgm:cxn modelId="{A883F054-EF7B-4109-ACA8-C5D258C217FF}" srcId="{2E053B7A-0466-4192-A1AF-300238AF4CBB}" destId="{C45C3DDE-513C-4B2C-ABE8-2CBB6B04BB41}" srcOrd="20" destOrd="0" parTransId="{6B7EB5EC-5A6E-4BE8-B78D-F155ED95C0DF}" sibTransId="{04ACB17F-6C35-4995-9167-BD3B68DC9214}"/>
    <dgm:cxn modelId="{A635C078-6EA7-4F5A-8E41-330753C266DE}" srcId="{2E053B7A-0466-4192-A1AF-300238AF4CBB}" destId="{B93125E7-D16C-4F6E-8D49-A0E82C64D5C1}" srcOrd="0" destOrd="0" parTransId="{8E74DBCF-2FFB-4345-A98D-F23286BC0001}" sibTransId="{6070F443-C8DF-4FE4-BCF3-197B4B34A6EA}"/>
    <dgm:cxn modelId="{F61A79C0-9B93-4372-BA3F-B5D291E3787B}" type="presOf" srcId="{3EE48F89-CF7C-466B-81DE-3335EACBD5BC}" destId="{BC290052-91C8-49F7-A70A-D85CF0B84ACA}" srcOrd="0" destOrd="0" presId="urn:microsoft.com/office/officeart/2005/8/layout/vList2"/>
    <dgm:cxn modelId="{13669A99-CAB3-4306-829F-67F3F4C5751D}" type="presOf" srcId="{E88D9B81-C0CF-4590-A3D8-F13E22846FF8}" destId="{E19B7AD7-8418-487E-8699-B18B446E8CC4}" srcOrd="0" destOrd="0" presId="urn:microsoft.com/office/officeart/2005/8/layout/vList2"/>
    <dgm:cxn modelId="{E5B93F16-B87A-4CC6-8608-7544FECD7361}" type="presOf" srcId="{2E053B7A-0466-4192-A1AF-300238AF4CBB}" destId="{93C07EE7-579C-462A-9E8B-150600B51F85}" srcOrd="0" destOrd="0" presId="urn:microsoft.com/office/officeart/2005/8/layout/vList2"/>
    <dgm:cxn modelId="{48CFBD58-366B-4394-9D80-DF8E60219D6B}" srcId="{2E053B7A-0466-4192-A1AF-300238AF4CBB}" destId="{E89B00DE-7F15-4890-A472-88FAB50D14C6}" srcOrd="19" destOrd="0" parTransId="{3E37DA38-5CA6-4F38-B054-2B820126F60B}" sibTransId="{D0992CF0-CDB5-420C-977F-13C9227B8A5A}"/>
    <dgm:cxn modelId="{B6482C23-4034-477C-BACE-8E9557AFCB04}" srcId="{2E053B7A-0466-4192-A1AF-300238AF4CBB}" destId="{F7B5F325-93F1-442A-9C15-59B138ED01CF}" srcOrd="5" destOrd="0" parTransId="{F5549845-EAE2-4175-83CD-15A5D9F2F4CE}" sibTransId="{DE3B4EA4-56EA-4FCE-A0CF-F9B33EA2686B}"/>
    <dgm:cxn modelId="{ACDFAB7E-88C8-4A79-89E6-11052017B0F3}" type="presOf" srcId="{7C67DD6C-2DEE-4D49-925D-E1E65C066CCC}" destId="{DE977271-77EA-4C62-B99A-88ACF6343452}" srcOrd="0" destOrd="0" presId="urn:microsoft.com/office/officeart/2005/8/layout/vList2"/>
    <dgm:cxn modelId="{C55CA3D4-2701-44FC-AAAD-7380DACE6149}" type="presOf" srcId="{B2DFC341-C938-421A-8012-12BEAF5504F8}" destId="{0FE92E37-714B-4743-AED9-930687B2E97B}" srcOrd="0" destOrd="0" presId="urn:microsoft.com/office/officeart/2005/8/layout/vList2"/>
    <dgm:cxn modelId="{56B0F727-DFBE-4812-9659-BC27C4F1611D}" type="presOf" srcId="{B246AC4D-C793-40D3-BD6C-75BAC7C98325}" destId="{4DF5ECFF-17FF-4A09-A1FF-547512C56C3A}" srcOrd="0" destOrd="0" presId="urn:microsoft.com/office/officeart/2005/8/layout/vList2"/>
    <dgm:cxn modelId="{1F4D1DF9-46EB-4FFE-939C-B73BA6DADFC3}" type="presOf" srcId="{08FBD322-1268-4D67-A1E0-9FE5242175CF}" destId="{F2C20490-A9E2-41D2-B676-E6C7E0438035}" srcOrd="0" destOrd="0" presId="urn:microsoft.com/office/officeart/2005/8/layout/vList2"/>
    <dgm:cxn modelId="{641455E3-C239-4FEE-BF93-06BDC91155CA}" type="presOf" srcId="{B34BC5B2-8869-47C7-9A2D-50211D065DD0}" destId="{6037D5FA-7B58-4EFB-98D1-238B438E0E74}" srcOrd="0" destOrd="0" presId="urn:microsoft.com/office/officeart/2005/8/layout/vList2"/>
    <dgm:cxn modelId="{FFFE5290-1E83-4748-93C5-0247C939374A}" type="presOf" srcId="{9B0CC08E-7B6E-4A20-8618-63E46B83F021}" destId="{60AAAADA-DA85-4C05-BA4A-CF420B46AF4F}" srcOrd="0" destOrd="0" presId="urn:microsoft.com/office/officeart/2005/8/layout/vList2"/>
    <dgm:cxn modelId="{72FF1124-ECFF-4AF0-B0C9-B28DD645ABA6}" srcId="{2E053B7A-0466-4192-A1AF-300238AF4CBB}" destId="{7C67DD6C-2DEE-4D49-925D-E1E65C066CCC}" srcOrd="11" destOrd="0" parTransId="{FF040954-5B41-45AB-A127-9D438993B819}" sibTransId="{0C05CD44-DA93-42BD-80F9-97240BB6D993}"/>
    <dgm:cxn modelId="{ECE66EBC-A199-4AD8-9D75-C96E43E999DB}" type="presOf" srcId="{126255F2-83E6-41C6-9F15-03AF70B7FF01}" destId="{4A767031-C7FC-435B-83F7-AEA0B139FF1F}" srcOrd="0" destOrd="0" presId="urn:microsoft.com/office/officeart/2005/8/layout/vList2"/>
    <dgm:cxn modelId="{02973020-9ABC-47F8-946A-FC59C2E9B960}" type="presParOf" srcId="{93C07EE7-579C-462A-9E8B-150600B51F85}" destId="{FE1B85C4-5F34-47DE-8612-6912AD0B320F}" srcOrd="0" destOrd="0" presId="urn:microsoft.com/office/officeart/2005/8/layout/vList2"/>
    <dgm:cxn modelId="{12DBC38A-9E09-4237-8664-717922B4E0D5}" type="presParOf" srcId="{93C07EE7-579C-462A-9E8B-150600B51F85}" destId="{494BB6EB-05F8-4EED-9BA9-898F214A9AE1}" srcOrd="1" destOrd="0" presId="urn:microsoft.com/office/officeart/2005/8/layout/vList2"/>
    <dgm:cxn modelId="{04E31B8B-5754-47C2-8A6F-E66761863D9C}" type="presParOf" srcId="{93C07EE7-579C-462A-9E8B-150600B51F85}" destId="{FE3D266B-F84C-468D-AEA2-5EC76A6293ED}" srcOrd="2" destOrd="0" presId="urn:microsoft.com/office/officeart/2005/8/layout/vList2"/>
    <dgm:cxn modelId="{C8904B5E-86DB-4294-BC04-85F802DC3C2F}" type="presParOf" srcId="{93C07EE7-579C-462A-9E8B-150600B51F85}" destId="{932F4C6B-BC7C-4977-9C4F-873F9B51EF3D}" srcOrd="3" destOrd="0" presId="urn:microsoft.com/office/officeart/2005/8/layout/vList2"/>
    <dgm:cxn modelId="{995FE9EE-C797-42A0-8648-43DF90888A00}" type="presParOf" srcId="{93C07EE7-579C-462A-9E8B-150600B51F85}" destId="{E19B7AD7-8418-487E-8699-B18B446E8CC4}" srcOrd="4" destOrd="0" presId="urn:microsoft.com/office/officeart/2005/8/layout/vList2"/>
    <dgm:cxn modelId="{4973C7C8-8E9D-4C5A-B5BA-08FFBE88FD79}" type="presParOf" srcId="{93C07EE7-579C-462A-9E8B-150600B51F85}" destId="{4FB39C13-7C85-4ABB-9904-D9BACC88FF11}" srcOrd="5" destOrd="0" presId="urn:microsoft.com/office/officeart/2005/8/layout/vList2"/>
    <dgm:cxn modelId="{690E143C-AA4C-407F-B44E-6A48D06265F7}" type="presParOf" srcId="{93C07EE7-579C-462A-9E8B-150600B51F85}" destId="{8F9077E8-1B41-4123-831E-8007576AB30E}" srcOrd="6" destOrd="0" presId="urn:microsoft.com/office/officeart/2005/8/layout/vList2"/>
    <dgm:cxn modelId="{82B91ABD-F3C4-4C6D-AAC8-868923802831}" type="presParOf" srcId="{93C07EE7-579C-462A-9E8B-150600B51F85}" destId="{D7380D2A-FD66-43B7-8EE3-9B0443611F87}" srcOrd="7" destOrd="0" presId="urn:microsoft.com/office/officeart/2005/8/layout/vList2"/>
    <dgm:cxn modelId="{B3A80BF1-A0E7-4266-88FB-561E76F9F9F0}" type="presParOf" srcId="{93C07EE7-579C-462A-9E8B-150600B51F85}" destId="{4DF5ECFF-17FF-4A09-A1FF-547512C56C3A}" srcOrd="8" destOrd="0" presId="urn:microsoft.com/office/officeart/2005/8/layout/vList2"/>
    <dgm:cxn modelId="{70534953-29BC-4194-B2A6-43D0CE80C0F3}" type="presParOf" srcId="{93C07EE7-579C-462A-9E8B-150600B51F85}" destId="{9E6FCDDF-9F2C-46D4-8DE5-930474D79AB4}" srcOrd="9" destOrd="0" presId="urn:microsoft.com/office/officeart/2005/8/layout/vList2"/>
    <dgm:cxn modelId="{D2848121-740F-4906-85A8-C639BE63C150}" type="presParOf" srcId="{93C07EE7-579C-462A-9E8B-150600B51F85}" destId="{A75739CE-410C-43FB-94F7-5DE2EE7750EC}" srcOrd="10" destOrd="0" presId="urn:microsoft.com/office/officeart/2005/8/layout/vList2"/>
    <dgm:cxn modelId="{5AB4C106-1573-4103-96F9-F093626CC6E4}" type="presParOf" srcId="{93C07EE7-579C-462A-9E8B-150600B51F85}" destId="{BD7EFB73-0EB6-43BB-A4C0-717AF2A0AD9A}" srcOrd="11" destOrd="0" presId="urn:microsoft.com/office/officeart/2005/8/layout/vList2"/>
    <dgm:cxn modelId="{8887517F-70EB-4A2B-A745-0F84AD5A3814}" type="presParOf" srcId="{93C07EE7-579C-462A-9E8B-150600B51F85}" destId="{048F93DA-6B2A-4164-B9FD-23779EEF4CF0}" srcOrd="12" destOrd="0" presId="urn:microsoft.com/office/officeart/2005/8/layout/vList2"/>
    <dgm:cxn modelId="{CA27A139-701C-4B56-B0C1-DF6236DCD049}" type="presParOf" srcId="{93C07EE7-579C-462A-9E8B-150600B51F85}" destId="{23C9901A-87F3-494E-9D42-E0327C40EDDF}" srcOrd="13" destOrd="0" presId="urn:microsoft.com/office/officeart/2005/8/layout/vList2"/>
    <dgm:cxn modelId="{C0DA38AF-044C-441E-BA9D-C4820B2605B1}" type="presParOf" srcId="{93C07EE7-579C-462A-9E8B-150600B51F85}" destId="{60AAAADA-DA85-4C05-BA4A-CF420B46AF4F}" srcOrd="14" destOrd="0" presId="urn:microsoft.com/office/officeart/2005/8/layout/vList2"/>
    <dgm:cxn modelId="{C3F32717-4D90-4ED8-B51F-76FE25B7370A}" type="presParOf" srcId="{93C07EE7-579C-462A-9E8B-150600B51F85}" destId="{0B3487C0-708C-462F-9CE9-16CDA6214259}" srcOrd="15" destOrd="0" presId="urn:microsoft.com/office/officeart/2005/8/layout/vList2"/>
    <dgm:cxn modelId="{4B94F310-410A-48B8-8684-AF08B963F151}" type="presParOf" srcId="{93C07EE7-579C-462A-9E8B-150600B51F85}" destId="{F2C20490-A9E2-41D2-B676-E6C7E0438035}" srcOrd="16" destOrd="0" presId="urn:microsoft.com/office/officeart/2005/8/layout/vList2"/>
    <dgm:cxn modelId="{BDBADD2F-CFCD-4FAA-B02C-F1AEBB19B1F8}" type="presParOf" srcId="{93C07EE7-579C-462A-9E8B-150600B51F85}" destId="{FF8FD89E-5EED-45F8-8FAF-4AB1EE849921}" srcOrd="17" destOrd="0" presId="urn:microsoft.com/office/officeart/2005/8/layout/vList2"/>
    <dgm:cxn modelId="{AAC80C39-0B32-4BA8-8FA4-09CFA4E2865A}" type="presParOf" srcId="{93C07EE7-579C-462A-9E8B-150600B51F85}" destId="{180D4A9F-AD41-4DAA-B65D-1458C38763E9}" srcOrd="18" destOrd="0" presId="urn:microsoft.com/office/officeart/2005/8/layout/vList2"/>
    <dgm:cxn modelId="{DDDB31B0-5BBB-4D4A-A571-DDC94A2B3AB2}" type="presParOf" srcId="{93C07EE7-579C-462A-9E8B-150600B51F85}" destId="{C12523AE-7700-43C1-9D27-A56EBFCE74F2}" srcOrd="19" destOrd="0" presId="urn:microsoft.com/office/officeart/2005/8/layout/vList2"/>
    <dgm:cxn modelId="{ADB61C03-90FD-4439-89F7-D4385543B217}" type="presParOf" srcId="{93C07EE7-579C-462A-9E8B-150600B51F85}" destId="{4A767031-C7FC-435B-83F7-AEA0B139FF1F}" srcOrd="20" destOrd="0" presId="urn:microsoft.com/office/officeart/2005/8/layout/vList2"/>
    <dgm:cxn modelId="{369E2F91-8A23-4840-96CC-49B42BC098F4}" type="presParOf" srcId="{93C07EE7-579C-462A-9E8B-150600B51F85}" destId="{C8D758B7-6B3E-4C42-832A-753CBFE33EAE}" srcOrd="21" destOrd="0" presId="urn:microsoft.com/office/officeart/2005/8/layout/vList2"/>
    <dgm:cxn modelId="{C11817E4-A868-4A1B-A5D4-5036D0F858D6}" type="presParOf" srcId="{93C07EE7-579C-462A-9E8B-150600B51F85}" destId="{DE977271-77EA-4C62-B99A-88ACF6343452}" srcOrd="22" destOrd="0" presId="urn:microsoft.com/office/officeart/2005/8/layout/vList2"/>
    <dgm:cxn modelId="{27D1E8B8-7A98-4241-8D09-A3F07D98AD7B}" type="presParOf" srcId="{93C07EE7-579C-462A-9E8B-150600B51F85}" destId="{DC2222F8-CA49-4B28-B211-A63E051BE825}" srcOrd="23" destOrd="0" presId="urn:microsoft.com/office/officeart/2005/8/layout/vList2"/>
    <dgm:cxn modelId="{5091F2FA-E41B-4BFE-8BB7-63E8EBB450A2}" type="presParOf" srcId="{93C07EE7-579C-462A-9E8B-150600B51F85}" destId="{0FE92E37-714B-4743-AED9-930687B2E97B}" srcOrd="24" destOrd="0" presId="urn:microsoft.com/office/officeart/2005/8/layout/vList2"/>
    <dgm:cxn modelId="{DFEA544F-A0BD-426D-904D-F1D36BD2C69F}" type="presParOf" srcId="{93C07EE7-579C-462A-9E8B-150600B51F85}" destId="{D0CB6C1E-DD18-40F0-B3FF-F7B7EA5E2684}" srcOrd="25" destOrd="0" presId="urn:microsoft.com/office/officeart/2005/8/layout/vList2"/>
    <dgm:cxn modelId="{A679D118-30EA-47AF-946A-472D8B0490BD}" type="presParOf" srcId="{93C07EE7-579C-462A-9E8B-150600B51F85}" destId="{BC290052-91C8-49F7-A70A-D85CF0B84ACA}" srcOrd="26" destOrd="0" presId="urn:microsoft.com/office/officeart/2005/8/layout/vList2"/>
    <dgm:cxn modelId="{CE256604-4A91-4D7B-85AD-6027B47ED348}" type="presParOf" srcId="{93C07EE7-579C-462A-9E8B-150600B51F85}" destId="{B79E48C6-A648-4D8D-A0A2-5C58E61D90A7}" srcOrd="27" destOrd="0" presId="urn:microsoft.com/office/officeart/2005/8/layout/vList2"/>
    <dgm:cxn modelId="{4CEB725E-EEB1-4730-8159-3BAD5B01764E}" type="presParOf" srcId="{93C07EE7-579C-462A-9E8B-150600B51F85}" destId="{C740B4C3-D1E6-43FE-B9A3-3D003D9AD833}" srcOrd="28" destOrd="0" presId="urn:microsoft.com/office/officeart/2005/8/layout/vList2"/>
    <dgm:cxn modelId="{1CA1EFB2-9D47-4E82-9F65-2B3308ACF527}" type="presParOf" srcId="{93C07EE7-579C-462A-9E8B-150600B51F85}" destId="{B0452C8B-0A07-40FF-88CA-4441226A9542}" srcOrd="29" destOrd="0" presId="urn:microsoft.com/office/officeart/2005/8/layout/vList2"/>
    <dgm:cxn modelId="{13B11AC0-CD72-411B-A980-CFDB828A3673}" type="presParOf" srcId="{93C07EE7-579C-462A-9E8B-150600B51F85}" destId="{2627EC5A-BDD5-45DD-A35E-4B38CFAA80E2}" srcOrd="30" destOrd="0" presId="urn:microsoft.com/office/officeart/2005/8/layout/vList2"/>
    <dgm:cxn modelId="{EF1D5854-7F91-4D91-9624-5B2FD222AA36}" type="presParOf" srcId="{93C07EE7-579C-462A-9E8B-150600B51F85}" destId="{9A700F6F-F62D-44C0-979D-3C0BBB8E10E5}" srcOrd="31" destOrd="0" presId="urn:microsoft.com/office/officeart/2005/8/layout/vList2"/>
    <dgm:cxn modelId="{7F38A59F-C3E7-4B30-AC8B-D4E23497AA07}" type="presParOf" srcId="{93C07EE7-579C-462A-9E8B-150600B51F85}" destId="{DDD24505-E3AC-4D8C-8B96-350FBD853A6F}" srcOrd="32" destOrd="0" presId="urn:microsoft.com/office/officeart/2005/8/layout/vList2"/>
    <dgm:cxn modelId="{4A25AB42-CFBF-4DDE-8866-9B1EDFB5A536}" type="presParOf" srcId="{93C07EE7-579C-462A-9E8B-150600B51F85}" destId="{76C646E8-5FCE-4D3B-8FFC-F448D55C4409}" srcOrd="33" destOrd="0" presId="urn:microsoft.com/office/officeart/2005/8/layout/vList2"/>
    <dgm:cxn modelId="{0B0DBEC4-3D7A-40FF-B164-0597833DC0B4}" type="presParOf" srcId="{93C07EE7-579C-462A-9E8B-150600B51F85}" destId="{C05BDFA4-A473-4B55-89DD-2901066A337E}" srcOrd="34" destOrd="0" presId="urn:microsoft.com/office/officeart/2005/8/layout/vList2"/>
    <dgm:cxn modelId="{C1268C7B-587B-4C5C-8C22-1A02449A7B2C}" type="presParOf" srcId="{93C07EE7-579C-462A-9E8B-150600B51F85}" destId="{0B899C36-77C9-47F9-8D8A-EE0766D49E91}" srcOrd="35" destOrd="0" presId="urn:microsoft.com/office/officeart/2005/8/layout/vList2"/>
    <dgm:cxn modelId="{7B6C5142-AEB2-452A-A06D-A212570A06EF}" type="presParOf" srcId="{93C07EE7-579C-462A-9E8B-150600B51F85}" destId="{EF96303F-EAA7-4F93-A35D-564D8991715C}" srcOrd="36" destOrd="0" presId="urn:microsoft.com/office/officeart/2005/8/layout/vList2"/>
    <dgm:cxn modelId="{157D9938-C24B-4A17-A69C-FB44CFF908D6}" type="presParOf" srcId="{93C07EE7-579C-462A-9E8B-150600B51F85}" destId="{FB2F4EAB-E1B7-4AE5-91F4-9C438B255C3F}" srcOrd="37" destOrd="0" presId="urn:microsoft.com/office/officeart/2005/8/layout/vList2"/>
    <dgm:cxn modelId="{9091BDDA-EEC7-4400-85BD-C0A1F685A042}" type="presParOf" srcId="{93C07EE7-579C-462A-9E8B-150600B51F85}" destId="{3ABC2F87-9533-45D3-AB7F-62FCB2721A7B}" srcOrd="38" destOrd="0" presId="urn:microsoft.com/office/officeart/2005/8/layout/vList2"/>
    <dgm:cxn modelId="{D6A2751E-4521-48F4-805C-2CB64226D02C}" type="presParOf" srcId="{93C07EE7-579C-462A-9E8B-150600B51F85}" destId="{BA144C11-38C9-438D-ADD8-3EA9CDE7174C}" srcOrd="39" destOrd="0" presId="urn:microsoft.com/office/officeart/2005/8/layout/vList2"/>
    <dgm:cxn modelId="{17D9F203-EB5A-455D-A73B-3ACAD3646B3C}" type="presParOf" srcId="{93C07EE7-579C-462A-9E8B-150600B51F85}" destId="{5312E33A-309E-4B9F-A504-7FCD957BBB54}" srcOrd="40" destOrd="0" presId="urn:microsoft.com/office/officeart/2005/8/layout/vList2"/>
    <dgm:cxn modelId="{BC9AED98-D24A-46AB-80D6-A440E00FB25F}" type="presParOf" srcId="{93C07EE7-579C-462A-9E8B-150600B51F85}" destId="{90DC1079-8571-42A9-9346-F1B44B61F271}" srcOrd="41" destOrd="0" presId="urn:microsoft.com/office/officeart/2005/8/layout/vList2"/>
    <dgm:cxn modelId="{937A643F-A57B-48C8-99BB-3877D3D34689}" type="presParOf" srcId="{93C07EE7-579C-462A-9E8B-150600B51F85}" destId="{6037D5FA-7B58-4EFB-98D1-238B438E0E74}" srcOrd="4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30F85-00CA-4076-A5BB-12441D29AE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604516-6027-45E7-A2C4-14B044B1DB18}">
      <dgm:prSet phldrT="[Texto]"/>
      <dgm:spPr/>
      <dgm:t>
        <a:bodyPr/>
        <a:lstStyle/>
        <a:p>
          <a:r>
            <a:rPr lang="es-ES"/>
            <a:t>Participación en foros</a:t>
          </a:r>
        </a:p>
      </dgm:t>
    </dgm:pt>
    <dgm:pt modelId="{A636FFAC-E578-4174-B1EE-AA4E0C1EFD92}" type="parTrans" cxnId="{96B1DBA4-742D-4650-B50D-61ADEBBF4738}">
      <dgm:prSet/>
      <dgm:spPr/>
      <dgm:t>
        <a:bodyPr/>
        <a:lstStyle/>
        <a:p>
          <a:endParaRPr lang="es-ES"/>
        </a:p>
      </dgm:t>
    </dgm:pt>
    <dgm:pt modelId="{17348F78-64BE-43A1-B215-71D6439F001F}" type="sibTrans" cxnId="{96B1DBA4-742D-4650-B50D-61ADEBBF4738}">
      <dgm:prSet/>
      <dgm:spPr/>
      <dgm:t>
        <a:bodyPr/>
        <a:lstStyle/>
        <a:p>
          <a:endParaRPr lang="es-ES"/>
        </a:p>
      </dgm:t>
    </dgm:pt>
    <dgm:pt modelId="{24E7E1C7-03C6-46BA-9A3E-CFBC9BAAA8D4}">
      <dgm:prSet phldrT="[Texto]"/>
      <dgm:spPr/>
      <dgm:t>
        <a:bodyPr/>
        <a:lstStyle/>
        <a:p>
          <a:r>
            <a:rPr lang="es-ES"/>
            <a:t>Generación de foros</a:t>
          </a:r>
        </a:p>
      </dgm:t>
    </dgm:pt>
    <dgm:pt modelId="{47342051-E3AF-4680-9C00-793190D468CE}" type="parTrans" cxnId="{ADDD3592-B88E-485F-9479-775BAC2FA3D5}">
      <dgm:prSet/>
      <dgm:spPr/>
      <dgm:t>
        <a:bodyPr/>
        <a:lstStyle/>
        <a:p>
          <a:endParaRPr lang="es-ES"/>
        </a:p>
      </dgm:t>
    </dgm:pt>
    <dgm:pt modelId="{424FEFB9-254D-4D93-8716-71CF82AAF773}" type="sibTrans" cxnId="{ADDD3592-B88E-485F-9479-775BAC2FA3D5}">
      <dgm:prSet/>
      <dgm:spPr/>
      <dgm:t>
        <a:bodyPr/>
        <a:lstStyle/>
        <a:p>
          <a:endParaRPr lang="es-ES"/>
        </a:p>
      </dgm:t>
    </dgm:pt>
    <dgm:pt modelId="{B6992920-6F5D-48BB-A13C-6CBCA502771D}">
      <dgm:prSet phldrT="[Texto]"/>
      <dgm:spPr/>
      <dgm:t>
        <a:bodyPr/>
        <a:lstStyle/>
        <a:p>
          <a:r>
            <a:rPr lang="es-ES"/>
            <a:t>Medios de comunicación</a:t>
          </a:r>
        </a:p>
      </dgm:t>
    </dgm:pt>
    <dgm:pt modelId="{50DD7FC5-719B-4DCB-BD54-71DF3545F7A0}" type="parTrans" cxnId="{6327AC91-EF9C-4F10-A454-FC591E82926A}">
      <dgm:prSet/>
      <dgm:spPr/>
      <dgm:t>
        <a:bodyPr/>
        <a:lstStyle/>
        <a:p>
          <a:endParaRPr lang="es-ES"/>
        </a:p>
      </dgm:t>
    </dgm:pt>
    <dgm:pt modelId="{FCA3FB1A-C38C-4655-AF28-D52AD27DE9C5}" type="sibTrans" cxnId="{6327AC91-EF9C-4F10-A454-FC591E82926A}">
      <dgm:prSet/>
      <dgm:spPr/>
      <dgm:t>
        <a:bodyPr/>
        <a:lstStyle/>
        <a:p>
          <a:endParaRPr lang="es-ES"/>
        </a:p>
      </dgm:t>
    </dgm:pt>
    <dgm:pt modelId="{387FAFC6-22DD-40BB-AAE5-2F56AC0173FE}">
      <dgm:prSet phldrT="[Texto]"/>
      <dgm:spPr/>
      <dgm:t>
        <a:bodyPr/>
        <a:lstStyle/>
        <a:p>
          <a:r>
            <a:rPr lang="es-ES"/>
            <a:t>Asamblea de presidentes de falla</a:t>
          </a:r>
        </a:p>
      </dgm:t>
    </dgm:pt>
    <dgm:pt modelId="{B62C0494-F5CF-498B-8AB1-12B4119A3321}" type="parTrans" cxnId="{0DACA748-AFE0-49C8-8966-54D4AEC6FABF}">
      <dgm:prSet/>
      <dgm:spPr/>
      <dgm:t>
        <a:bodyPr/>
        <a:lstStyle/>
        <a:p>
          <a:endParaRPr lang="es-ES"/>
        </a:p>
      </dgm:t>
    </dgm:pt>
    <dgm:pt modelId="{EC4B59B6-EC97-47B6-800A-B4676EBB99A5}" type="sibTrans" cxnId="{0DACA748-AFE0-49C8-8966-54D4AEC6FABF}">
      <dgm:prSet/>
      <dgm:spPr/>
      <dgm:t>
        <a:bodyPr/>
        <a:lstStyle/>
        <a:p>
          <a:endParaRPr lang="es-ES"/>
        </a:p>
      </dgm:t>
    </dgm:pt>
    <dgm:pt modelId="{BFA215E5-7A02-46FA-850D-FB9D05A5053E}">
      <dgm:prSet phldrT="[Texto]"/>
      <dgm:spPr/>
      <dgm:t>
        <a:bodyPr/>
        <a:lstStyle/>
        <a:p>
          <a:r>
            <a:rPr lang="es-ES"/>
            <a:t>Pleno de Junta Central Fallera</a:t>
          </a:r>
        </a:p>
      </dgm:t>
    </dgm:pt>
    <dgm:pt modelId="{28C9CBC0-5ADF-4E98-AC4B-EEAE56250A6C}" type="parTrans" cxnId="{62A94B4C-420C-44EE-AFA6-F392FA418EDE}">
      <dgm:prSet/>
      <dgm:spPr/>
      <dgm:t>
        <a:bodyPr/>
        <a:lstStyle/>
        <a:p>
          <a:endParaRPr lang="es-ES"/>
        </a:p>
      </dgm:t>
    </dgm:pt>
    <dgm:pt modelId="{80BABC9B-9901-42DC-A621-7A6B9D23A74E}" type="sibTrans" cxnId="{62A94B4C-420C-44EE-AFA6-F392FA418EDE}">
      <dgm:prSet/>
      <dgm:spPr/>
      <dgm:t>
        <a:bodyPr/>
        <a:lstStyle/>
        <a:p>
          <a:endParaRPr lang="es-ES"/>
        </a:p>
      </dgm:t>
    </dgm:pt>
    <dgm:pt modelId="{777C75A6-CFFF-49EC-B477-102D5BE537A2}">
      <dgm:prSet phldrT="[Texto]"/>
      <dgm:spPr/>
      <dgm:t>
        <a:bodyPr/>
        <a:lstStyle/>
        <a:p>
          <a:r>
            <a:rPr lang="es-ES" err="1"/>
            <a:t>for_TUR</a:t>
          </a:r>
          <a:endParaRPr lang="es-ES"/>
        </a:p>
      </dgm:t>
    </dgm:pt>
    <dgm:pt modelId="{42BAC875-A41A-445F-8BDC-37CA614A098F}" type="parTrans" cxnId="{A340F600-E83C-409A-900C-0201C00F6212}">
      <dgm:prSet/>
      <dgm:spPr/>
      <dgm:t>
        <a:bodyPr/>
        <a:lstStyle/>
        <a:p>
          <a:endParaRPr lang="es-ES"/>
        </a:p>
      </dgm:t>
    </dgm:pt>
    <dgm:pt modelId="{78FDAEDD-97E0-4009-8E8E-063F5E3765D6}" type="sibTrans" cxnId="{A340F600-E83C-409A-900C-0201C00F6212}">
      <dgm:prSet/>
      <dgm:spPr/>
      <dgm:t>
        <a:bodyPr/>
        <a:lstStyle/>
        <a:p>
          <a:endParaRPr lang="es-ES"/>
        </a:p>
      </dgm:t>
    </dgm:pt>
    <dgm:pt modelId="{592B94A2-5DAB-4C73-9AA8-D1D51848DF19}">
      <dgm:prSet phldrT="[Texto]"/>
      <dgm:spPr/>
      <dgm:t>
        <a:bodyPr/>
        <a:lstStyle/>
        <a:p>
          <a:r>
            <a:rPr lang="es-ES"/>
            <a:t>Jornada “El Impacto económico y turístico de las Fallas de València”.  Mesa 1: fallas, falleros y medios. Mesa 2: Sectores económicos afectados</a:t>
          </a:r>
        </a:p>
      </dgm:t>
    </dgm:pt>
    <dgm:pt modelId="{C3CBED94-DF70-426D-8361-DD5A0FE1F22B}" type="parTrans" cxnId="{BB5634AC-3C0D-4F33-A855-12F7CF5BCB37}">
      <dgm:prSet/>
      <dgm:spPr/>
      <dgm:t>
        <a:bodyPr/>
        <a:lstStyle/>
        <a:p>
          <a:endParaRPr lang="es-ES"/>
        </a:p>
      </dgm:t>
    </dgm:pt>
    <dgm:pt modelId="{87363A24-C571-44E7-95B8-0A8B68942899}" type="sibTrans" cxnId="{BB5634AC-3C0D-4F33-A855-12F7CF5BCB37}">
      <dgm:prSet/>
      <dgm:spPr/>
      <dgm:t>
        <a:bodyPr/>
        <a:lstStyle/>
        <a:p>
          <a:endParaRPr lang="es-ES"/>
        </a:p>
      </dgm:t>
    </dgm:pt>
    <dgm:pt modelId="{84C3AFFF-4B58-49D8-888E-740A5ADD08FE}">
      <dgm:prSet phldrT="[Texto]"/>
      <dgm:spPr/>
      <dgm:t>
        <a:bodyPr/>
        <a:lstStyle/>
        <a:p>
          <a:r>
            <a:rPr lang="es-ES"/>
            <a:t>Entrevistas en prensa</a:t>
          </a:r>
        </a:p>
      </dgm:t>
    </dgm:pt>
    <dgm:pt modelId="{E32F6290-3764-4EAD-BA6E-706A4C6CC7EA}" type="parTrans" cxnId="{D89C79F8-0ECE-47AC-B73A-989E0F81A2BA}">
      <dgm:prSet/>
      <dgm:spPr/>
      <dgm:t>
        <a:bodyPr/>
        <a:lstStyle/>
        <a:p>
          <a:endParaRPr lang="es-ES"/>
        </a:p>
      </dgm:t>
    </dgm:pt>
    <dgm:pt modelId="{67F60730-6959-437F-828D-7EDFFEF676AF}" type="sibTrans" cxnId="{D89C79F8-0ECE-47AC-B73A-989E0F81A2BA}">
      <dgm:prSet/>
      <dgm:spPr/>
      <dgm:t>
        <a:bodyPr/>
        <a:lstStyle/>
        <a:p>
          <a:endParaRPr lang="es-ES"/>
        </a:p>
      </dgm:t>
    </dgm:pt>
    <dgm:pt modelId="{6FF2CB40-9C21-41C5-96A6-B7858854FAA8}">
      <dgm:prSet phldrT="[Texto]"/>
      <dgm:spPr/>
      <dgm:t>
        <a:bodyPr/>
        <a:lstStyle/>
        <a:p>
          <a:r>
            <a:rPr lang="es-ES"/>
            <a:t>Notas de prensa</a:t>
          </a:r>
        </a:p>
      </dgm:t>
    </dgm:pt>
    <dgm:pt modelId="{EB84733E-99FD-4383-B6C3-85C04E91A2BD}" type="parTrans" cxnId="{0085FA47-0651-4A6E-89EA-A7D71D97621A}">
      <dgm:prSet/>
      <dgm:spPr/>
      <dgm:t>
        <a:bodyPr/>
        <a:lstStyle/>
        <a:p>
          <a:endParaRPr lang="es-ES"/>
        </a:p>
      </dgm:t>
    </dgm:pt>
    <dgm:pt modelId="{C5030D03-EF02-4DA8-8F8E-06969031CEF7}" type="sibTrans" cxnId="{0085FA47-0651-4A6E-89EA-A7D71D97621A}">
      <dgm:prSet/>
      <dgm:spPr/>
      <dgm:t>
        <a:bodyPr/>
        <a:lstStyle/>
        <a:p>
          <a:endParaRPr lang="es-ES"/>
        </a:p>
      </dgm:t>
    </dgm:pt>
    <dgm:pt modelId="{A0527227-D300-4927-9DF3-A1396BEBD660}">
      <dgm:prSet phldrT="[Texto]"/>
      <dgm:spPr/>
      <dgm:t>
        <a:bodyPr/>
        <a:lstStyle/>
        <a:p>
          <a:r>
            <a:rPr lang="es-ES"/>
            <a:t>Participación en programas de radio</a:t>
          </a:r>
        </a:p>
      </dgm:t>
    </dgm:pt>
    <dgm:pt modelId="{0C41C39B-A03C-484F-8A1D-16847DAB1D44}" type="parTrans" cxnId="{CFB6D527-4839-46C2-9827-5B91416DA6BE}">
      <dgm:prSet/>
      <dgm:spPr/>
      <dgm:t>
        <a:bodyPr/>
        <a:lstStyle/>
        <a:p>
          <a:endParaRPr lang="es-ES"/>
        </a:p>
      </dgm:t>
    </dgm:pt>
    <dgm:pt modelId="{DE78135A-4752-4F9B-A5B6-04E519079913}" type="sibTrans" cxnId="{CFB6D527-4839-46C2-9827-5B91416DA6BE}">
      <dgm:prSet/>
      <dgm:spPr/>
      <dgm:t>
        <a:bodyPr/>
        <a:lstStyle/>
        <a:p>
          <a:endParaRPr lang="es-ES"/>
        </a:p>
      </dgm:t>
    </dgm:pt>
    <dgm:pt modelId="{F36B10D2-91B9-4274-9085-33059D0D4F4B}">
      <dgm:prSet phldrT="[Texto]"/>
      <dgm:spPr/>
      <dgm:t>
        <a:bodyPr/>
        <a:lstStyle/>
        <a:p>
          <a:r>
            <a:rPr lang="es-ES"/>
            <a:t>Participación en programas de TV</a:t>
          </a:r>
        </a:p>
      </dgm:t>
    </dgm:pt>
    <dgm:pt modelId="{DA42AA80-3A25-4852-9F7E-6F0C210379C8}" type="parTrans" cxnId="{8340BAFC-B35A-4CBA-8E2F-6AC4C0EB48E9}">
      <dgm:prSet/>
      <dgm:spPr/>
      <dgm:t>
        <a:bodyPr/>
        <a:lstStyle/>
        <a:p>
          <a:endParaRPr lang="es-ES"/>
        </a:p>
      </dgm:t>
    </dgm:pt>
    <dgm:pt modelId="{2E412DBC-C14A-4911-ADF8-B1318E0CE355}" type="sibTrans" cxnId="{8340BAFC-B35A-4CBA-8E2F-6AC4C0EB48E9}">
      <dgm:prSet/>
      <dgm:spPr/>
      <dgm:t>
        <a:bodyPr/>
        <a:lstStyle/>
        <a:p>
          <a:endParaRPr lang="es-ES"/>
        </a:p>
      </dgm:t>
    </dgm:pt>
    <dgm:pt modelId="{DAFDB856-C043-4D30-BA4D-5A6409C868D7}">
      <dgm:prSet phldrT="[Texto]"/>
      <dgm:spPr/>
      <dgm:t>
        <a:bodyPr/>
        <a:lstStyle/>
        <a:p>
          <a:r>
            <a:rPr lang="es-ES"/>
            <a:t>Reuniones</a:t>
          </a:r>
        </a:p>
      </dgm:t>
    </dgm:pt>
    <dgm:pt modelId="{3C4FCC3B-6988-4B94-9E4E-D8B2B16245D5}" type="parTrans" cxnId="{F29D81F2-72BA-497A-9592-D7708F238D2E}">
      <dgm:prSet/>
      <dgm:spPr/>
      <dgm:t>
        <a:bodyPr/>
        <a:lstStyle/>
        <a:p>
          <a:endParaRPr lang="es-ES"/>
        </a:p>
      </dgm:t>
    </dgm:pt>
    <dgm:pt modelId="{2E73E566-C426-48BB-980F-D411F01F309E}" type="sibTrans" cxnId="{F29D81F2-72BA-497A-9592-D7708F238D2E}">
      <dgm:prSet/>
      <dgm:spPr/>
      <dgm:t>
        <a:bodyPr/>
        <a:lstStyle/>
        <a:p>
          <a:endParaRPr lang="es-ES"/>
        </a:p>
      </dgm:t>
    </dgm:pt>
    <dgm:pt modelId="{B062E515-51E3-4B04-90A1-9BF3120909AC}">
      <dgm:prSet phldrT="[Texto]"/>
      <dgm:spPr/>
      <dgm:t>
        <a:bodyPr/>
        <a:lstStyle/>
        <a:p>
          <a:r>
            <a:rPr lang="es-ES" err="1"/>
            <a:t>Interagrupación</a:t>
          </a:r>
          <a:endParaRPr lang="es-ES"/>
        </a:p>
      </dgm:t>
    </dgm:pt>
    <dgm:pt modelId="{1A4D5F7F-9108-45C3-8494-C42B796680CF}" type="parTrans" cxnId="{7EE1FF4B-6923-45EC-BB25-625F2069D527}">
      <dgm:prSet/>
      <dgm:spPr/>
      <dgm:t>
        <a:bodyPr/>
        <a:lstStyle/>
        <a:p>
          <a:endParaRPr lang="es-ES"/>
        </a:p>
      </dgm:t>
    </dgm:pt>
    <dgm:pt modelId="{045FBD95-857A-4A5E-9A10-A3FD6257D906}" type="sibTrans" cxnId="{7EE1FF4B-6923-45EC-BB25-625F2069D527}">
      <dgm:prSet/>
      <dgm:spPr/>
      <dgm:t>
        <a:bodyPr/>
        <a:lstStyle/>
        <a:p>
          <a:endParaRPr lang="es-ES"/>
        </a:p>
      </dgm:t>
    </dgm:pt>
    <dgm:pt modelId="{8D4909A1-37EC-44D5-94F0-E0C34B3D6C59}">
      <dgm:prSet phldrT="[Texto]"/>
      <dgm:spPr/>
      <dgm:t>
        <a:bodyPr/>
        <a:lstStyle/>
        <a:p>
          <a:r>
            <a:rPr lang="es-ES"/>
            <a:t>JCF</a:t>
          </a:r>
        </a:p>
      </dgm:t>
    </dgm:pt>
    <dgm:pt modelId="{4EAE4C9B-B851-4825-9637-C240D3A05971}" type="parTrans" cxnId="{217C188A-77E3-43B9-B77D-8A79DEB779BD}">
      <dgm:prSet/>
      <dgm:spPr/>
      <dgm:t>
        <a:bodyPr/>
        <a:lstStyle/>
        <a:p>
          <a:endParaRPr lang="es-ES"/>
        </a:p>
      </dgm:t>
    </dgm:pt>
    <dgm:pt modelId="{02CA4BBF-893D-48BE-8B49-25F276EAE2B5}" type="sibTrans" cxnId="{217C188A-77E3-43B9-B77D-8A79DEB779BD}">
      <dgm:prSet/>
      <dgm:spPr/>
      <dgm:t>
        <a:bodyPr/>
        <a:lstStyle/>
        <a:p>
          <a:endParaRPr lang="es-ES"/>
        </a:p>
      </dgm:t>
    </dgm:pt>
    <dgm:pt modelId="{731BCE54-452B-40AA-AFA5-418C4F46621C}">
      <dgm:prSet phldrT="[Texto]"/>
      <dgm:spPr/>
      <dgm:t>
        <a:bodyPr/>
        <a:lstStyle/>
        <a:p>
          <a:r>
            <a:rPr lang="es-ES"/>
            <a:t>Ayuntamiento</a:t>
          </a:r>
        </a:p>
      </dgm:t>
    </dgm:pt>
    <dgm:pt modelId="{40EE031F-6130-4089-B2CC-74CDB0F39457}" type="parTrans" cxnId="{22A9EB04-BD8F-46D1-A58A-BC5E5EDF1F2E}">
      <dgm:prSet/>
      <dgm:spPr/>
      <dgm:t>
        <a:bodyPr/>
        <a:lstStyle/>
        <a:p>
          <a:endParaRPr lang="es-ES"/>
        </a:p>
      </dgm:t>
    </dgm:pt>
    <dgm:pt modelId="{BD6B2F7C-43B8-41E2-A9C2-7FA88EF7C99B}" type="sibTrans" cxnId="{22A9EB04-BD8F-46D1-A58A-BC5E5EDF1F2E}">
      <dgm:prSet/>
      <dgm:spPr/>
      <dgm:t>
        <a:bodyPr/>
        <a:lstStyle/>
        <a:p>
          <a:endParaRPr lang="es-ES"/>
        </a:p>
      </dgm:t>
    </dgm:pt>
    <dgm:pt modelId="{E5FC963E-1839-4FBC-B936-BD58F56D226A}" type="pres">
      <dgm:prSet presAssocID="{ED330F85-00CA-4076-A5BB-12441D29AE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8766DD-7866-4A8A-9BB7-A41DFDC45B8D}" type="pres">
      <dgm:prSet presAssocID="{E0604516-6027-45E7-A2C4-14B044B1DB18}" presName="parentLin" presStyleCnt="0"/>
      <dgm:spPr/>
    </dgm:pt>
    <dgm:pt modelId="{0143DB1B-8E60-4ECD-950C-579ABA0EFE20}" type="pres">
      <dgm:prSet presAssocID="{E0604516-6027-45E7-A2C4-14B044B1DB18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B0D9C69E-8F96-4215-807D-5C5C2DFFB114}" type="pres">
      <dgm:prSet presAssocID="{E0604516-6027-45E7-A2C4-14B044B1DB1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329D08-0E73-44C5-9268-BC915D107B3C}" type="pres">
      <dgm:prSet presAssocID="{E0604516-6027-45E7-A2C4-14B044B1DB18}" presName="negativeSpace" presStyleCnt="0"/>
      <dgm:spPr/>
    </dgm:pt>
    <dgm:pt modelId="{E2DD7C88-E568-4299-8C28-20083431955D}" type="pres">
      <dgm:prSet presAssocID="{E0604516-6027-45E7-A2C4-14B044B1DB1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EED843-2C90-4E23-89AA-1A0FEE88E2AB}" type="pres">
      <dgm:prSet presAssocID="{17348F78-64BE-43A1-B215-71D6439F001F}" presName="spaceBetweenRectangles" presStyleCnt="0"/>
      <dgm:spPr/>
    </dgm:pt>
    <dgm:pt modelId="{50401F16-B2CD-4C12-984F-E98E12F319ED}" type="pres">
      <dgm:prSet presAssocID="{24E7E1C7-03C6-46BA-9A3E-CFBC9BAAA8D4}" presName="parentLin" presStyleCnt="0"/>
      <dgm:spPr/>
    </dgm:pt>
    <dgm:pt modelId="{B19A8290-D0F0-46CE-B343-4D274FAC4BC6}" type="pres">
      <dgm:prSet presAssocID="{24E7E1C7-03C6-46BA-9A3E-CFBC9BAAA8D4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11692052-1BD8-43BE-9D84-573FB6428CA5}" type="pres">
      <dgm:prSet presAssocID="{24E7E1C7-03C6-46BA-9A3E-CFBC9BAAA8D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2AFE45-E391-4579-907E-30F4E4027775}" type="pres">
      <dgm:prSet presAssocID="{24E7E1C7-03C6-46BA-9A3E-CFBC9BAAA8D4}" presName="negativeSpace" presStyleCnt="0"/>
      <dgm:spPr/>
    </dgm:pt>
    <dgm:pt modelId="{00C11424-AD8E-435E-AAE0-271ED19DAA8C}" type="pres">
      <dgm:prSet presAssocID="{24E7E1C7-03C6-46BA-9A3E-CFBC9BAAA8D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5BD39F-5FA7-4B83-9A90-4E76BBFD113E}" type="pres">
      <dgm:prSet presAssocID="{424FEFB9-254D-4D93-8716-71CF82AAF773}" presName="spaceBetweenRectangles" presStyleCnt="0"/>
      <dgm:spPr/>
    </dgm:pt>
    <dgm:pt modelId="{AD2A3789-B1D1-4967-AF6A-52AF67F2CF2A}" type="pres">
      <dgm:prSet presAssocID="{B6992920-6F5D-48BB-A13C-6CBCA502771D}" presName="parentLin" presStyleCnt="0"/>
      <dgm:spPr/>
    </dgm:pt>
    <dgm:pt modelId="{7C8592C9-B7AC-4EA1-B800-C31432CF350D}" type="pres">
      <dgm:prSet presAssocID="{B6992920-6F5D-48BB-A13C-6CBCA502771D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744BBA80-CB0C-4707-AB39-169B1F8EA225}" type="pres">
      <dgm:prSet presAssocID="{B6992920-6F5D-48BB-A13C-6CBCA502771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428701-64B9-48AB-90FA-D65470562425}" type="pres">
      <dgm:prSet presAssocID="{B6992920-6F5D-48BB-A13C-6CBCA502771D}" presName="negativeSpace" presStyleCnt="0"/>
      <dgm:spPr/>
    </dgm:pt>
    <dgm:pt modelId="{175A332E-BDD1-4B1E-BA9F-F24FB3D101DE}" type="pres">
      <dgm:prSet presAssocID="{B6992920-6F5D-48BB-A13C-6CBCA502771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FDF84D-97D3-43EE-B4AE-4081E3797A22}" type="pres">
      <dgm:prSet presAssocID="{FCA3FB1A-C38C-4655-AF28-D52AD27DE9C5}" presName="spaceBetweenRectangles" presStyleCnt="0"/>
      <dgm:spPr/>
    </dgm:pt>
    <dgm:pt modelId="{C7728623-6DED-4ACB-B6B7-1A9562573543}" type="pres">
      <dgm:prSet presAssocID="{DAFDB856-C043-4D30-BA4D-5A6409C868D7}" presName="parentLin" presStyleCnt="0"/>
      <dgm:spPr/>
    </dgm:pt>
    <dgm:pt modelId="{DD834A0E-6010-42A5-8D14-FBE88E2A8F36}" type="pres">
      <dgm:prSet presAssocID="{DAFDB856-C043-4D30-BA4D-5A6409C868D7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984AF29F-002E-4542-9844-5DCD97853CA2}" type="pres">
      <dgm:prSet presAssocID="{DAFDB856-C043-4D30-BA4D-5A6409C868D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4270CC-BDEA-4042-92F8-6448FFCFCEF4}" type="pres">
      <dgm:prSet presAssocID="{DAFDB856-C043-4D30-BA4D-5A6409C868D7}" presName="negativeSpace" presStyleCnt="0"/>
      <dgm:spPr/>
    </dgm:pt>
    <dgm:pt modelId="{8593278E-6ADC-4684-8320-70314F440246}" type="pres">
      <dgm:prSet presAssocID="{DAFDB856-C043-4D30-BA4D-5A6409C868D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3B92C4-8566-4A3D-A982-DC4A9F9E247B}" type="presOf" srcId="{DAFDB856-C043-4D30-BA4D-5A6409C868D7}" destId="{DD834A0E-6010-42A5-8D14-FBE88E2A8F36}" srcOrd="0" destOrd="0" presId="urn:microsoft.com/office/officeart/2005/8/layout/list1"/>
    <dgm:cxn modelId="{825C8C9F-2EA1-4EB1-81EE-52BE621EBE75}" type="presOf" srcId="{B062E515-51E3-4B04-90A1-9BF3120909AC}" destId="{8593278E-6ADC-4684-8320-70314F440246}" srcOrd="0" destOrd="0" presId="urn:microsoft.com/office/officeart/2005/8/layout/list1"/>
    <dgm:cxn modelId="{7757B7CD-3FB9-4348-9B3B-5CCE3EEF4C1A}" type="presOf" srcId="{592B94A2-5DAB-4C73-9AA8-D1D51848DF19}" destId="{00C11424-AD8E-435E-AAE0-271ED19DAA8C}" srcOrd="0" destOrd="0" presId="urn:microsoft.com/office/officeart/2005/8/layout/list1"/>
    <dgm:cxn modelId="{7EE1FF4B-6923-45EC-BB25-625F2069D527}" srcId="{DAFDB856-C043-4D30-BA4D-5A6409C868D7}" destId="{B062E515-51E3-4B04-90A1-9BF3120909AC}" srcOrd="0" destOrd="0" parTransId="{1A4D5F7F-9108-45C3-8494-C42B796680CF}" sibTransId="{045FBD95-857A-4A5E-9A10-A3FD6257D906}"/>
    <dgm:cxn modelId="{E7086A03-D116-4F54-A3C2-DBB19786BD39}" type="presOf" srcId="{F36B10D2-91B9-4274-9085-33059D0D4F4B}" destId="{175A332E-BDD1-4B1E-BA9F-F24FB3D101DE}" srcOrd="0" destOrd="3" presId="urn:microsoft.com/office/officeart/2005/8/layout/list1"/>
    <dgm:cxn modelId="{8340BAFC-B35A-4CBA-8E2F-6AC4C0EB48E9}" srcId="{B6992920-6F5D-48BB-A13C-6CBCA502771D}" destId="{F36B10D2-91B9-4274-9085-33059D0D4F4B}" srcOrd="3" destOrd="0" parTransId="{DA42AA80-3A25-4852-9F7E-6F0C210379C8}" sibTransId="{2E412DBC-C14A-4911-ADF8-B1318E0CE355}"/>
    <dgm:cxn modelId="{24D4C087-839C-4A17-868E-609D6AABA1AA}" type="presOf" srcId="{777C75A6-CFFF-49EC-B477-102D5BE537A2}" destId="{E2DD7C88-E568-4299-8C28-20083431955D}" srcOrd="0" destOrd="2" presId="urn:microsoft.com/office/officeart/2005/8/layout/list1"/>
    <dgm:cxn modelId="{217C188A-77E3-43B9-B77D-8A79DEB779BD}" srcId="{DAFDB856-C043-4D30-BA4D-5A6409C868D7}" destId="{8D4909A1-37EC-44D5-94F0-E0C34B3D6C59}" srcOrd="1" destOrd="0" parTransId="{4EAE4C9B-B851-4825-9637-C240D3A05971}" sibTransId="{02CA4BBF-893D-48BE-8B49-25F276EAE2B5}"/>
    <dgm:cxn modelId="{5EDC8583-476D-4CC5-9628-EC53ACD54EEC}" type="presOf" srcId="{24E7E1C7-03C6-46BA-9A3E-CFBC9BAAA8D4}" destId="{11692052-1BD8-43BE-9D84-573FB6428CA5}" srcOrd="1" destOrd="0" presId="urn:microsoft.com/office/officeart/2005/8/layout/list1"/>
    <dgm:cxn modelId="{ABEE215A-AC65-4C4E-AEAE-3898D59B5B21}" type="presOf" srcId="{24E7E1C7-03C6-46BA-9A3E-CFBC9BAAA8D4}" destId="{B19A8290-D0F0-46CE-B343-4D274FAC4BC6}" srcOrd="0" destOrd="0" presId="urn:microsoft.com/office/officeart/2005/8/layout/list1"/>
    <dgm:cxn modelId="{57A23716-5CDD-451F-88E3-3ECBBEDB29C7}" type="presOf" srcId="{B6992920-6F5D-48BB-A13C-6CBCA502771D}" destId="{7C8592C9-B7AC-4EA1-B800-C31432CF350D}" srcOrd="0" destOrd="0" presId="urn:microsoft.com/office/officeart/2005/8/layout/list1"/>
    <dgm:cxn modelId="{B6F3ABFA-637E-4A1B-B1CE-DD35B1878BDA}" type="presOf" srcId="{731BCE54-452B-40AA-AFA5-418C4F46621C}" destId="{8593278E-6ADC-4684-8320-70314F440246}" srcOrd="0" destOrd="2" presId="urn:microsoft.com/office/officeart/2005/8/layout/list1"/>
    <dgm:cxn modelId="{02F8C15C-3B79-4042-A694-DC099F45CA22}" type="presOf" srcId="{BFA215E5-7A02-46FA-850D-FB9D05A5053E}" destId="{E2DD7C88-E568-4299-8C28-20083431955D}" srcOrd="0" destOrd="1" presId="urn:microsoft.com/office/officeart/2005/8/layout/list1"/>
    <dgm:cxn modelId="{BB5634AC-3C0D-4F33-A855-12F7CF5BCB37}" srcId="{24E7E1C7-03C6-46BA-9A3E-CFBC9BAAA8D4}" destId="{592B94A2-5DAB-4C73-9AA8-D1D51848DF19}" srcOrd="0" destOrd="0" parTransId="{C3CBED94-DF70-426D-8361-DD5A0FE1F22B}" sibTransId="{87363A24-C571-44E7-95B8-0A8B68942899}"/>
    <dgm:cxn modelId="{9C35D946-6D90-4B09-BB47-B5D34AFE1F4C}" type="presOf" srcId="{8D4909A1-37EC-44D5-94F0-E0C34B3D6C59}" destId="{8593278E-6ADC-4684-8320-70314F440246}" srcOrd="0" destOrd="1" presId="urn:microsoft.com/office/officeart/2005/8/layout/list1"/>
    <dgm:cxn modelId="{F29D81F2-72BA-497A-9592-D7708F238D2E}" srcId="{ED330F85-00CA-4076-A5BB-12441D29AED6}" destId="{DAFDB856-C043-4D30-BA4D-5A6409C868D7}" srcOrd="3" destOrd="0" parTransId="{3C4FCC3B-6988-4B94-9E4E-D8B2B16245D5}" sibTransId="{2E73E566-C426-48BB-980F-D411F01F309E}"/>
    <dgm:cxn modelId="{CFB6D527-4839-46C2-9827-5B91416DA6BE}" srcId="{B6992920-6F5D-48BB-A13C-6CBCA502771D}" destId="{A0527227-D300-4927-9DF3-A1396BEBD660}" srcOrd="2" destOrd="0" parTransId="{0C41C39B-A03C-484F-8A1D-16847DAB1D44}" sibTransId="{DE78135A-4752-4F9B-A5B6-04E519079913}"/>
    <dgm:cxn modelId="{AF48E8E6-FF10-4BBD-BDB2-657F22284DFA}" type="presOf" srcId="{ED330F85-00CA-4076-A5BB-12441D29AED6}" destId="{E5FC963E-1839-4FBC-B936-BD58F56D226A}" srcOrd="0" destOrd="0" presId="urn:microsoft.com/office/officeart/2005/8/layout/list1"/>
    <dgm:cxn modelId="{7B17811F-6875-4C74-ADC5-5E74444AF9BC}" type="presOf" srcId="{387FAFC6-22DD-40BB-AAE5-2F56AC0173FE}" destId="{E2DD7C88-E568-4299-8C28-20083431955D}" srcOrd="0" destOrd="0" presId="urn:microsoft.com/office/officeart/2005/8/layout/list1"/>
    <dgm:cxn modelId="{A340F600-E83C-409A-900C-0201C00F6212}" srcId="{E0604516-6027-45E7-A2C4-14B044B1DB18}" destId="{777C75A6-CFFF-49EC-B477-102D5BE537A2}" srcOrd="2" destOrd="0" parTransId="{42BAC875-A41A-445F-8BDC-37CA614A098F}" sibTransId="{78FDAEDD-97E0-4009-8E8E-063F5E3765D6}"/>
    <dgm:cxn modelId="{0DACA748-AFE0-49C8-8966-54D4AEC6FABF}" srcId="{E0604516-6027-45E7-A2C4-14B044B1DB18}" destId="{387FAFC6-22DD-40BB-AAE5-2F56AC0173FE}" srcOrd="0" destOrd="0" parTransId="{B62C0494-F5CF-498B-8AB1-12B4119A3321}" sibTransId="{EC4B59B6-EC97-47B6-800A-B4676EBB99A5}"/>
    <dgm:cxn modelId="{0B60B8DA-6447-41E5-BEA1-075FF86704C2}" type="presOf" srcId="{84C3AFFF-4B58-49D8-888E-740A5ADD08FE}" destId="{175A332E-BDD1-4B1E-BA9F-F24FB3D101DE}" srcOrd="0" destOrd="1" presId="urn:microsoft.com/office/officeart/2005/8/layout/list1"/>
    <dgm:cxn modelId="{E6A80530-9344-4B85-AF13-58D744E28293}" type="presOf" srcId="{A0527227-D300-4927-9DF3-A1396BEBD660}" destId="{175A332E-BDD1-4B1E-BA9F-F24FB3D101DE}" srcOrd="0" destOrd="2" presId="urn:microsoft.com/office/officeart/2005/8/layout/list1"/>
    <dgm:cxn modelId="{0085FA47-0651-4A6E-89EA-A7D71D97621A}" srcId="{B6992920-6F5D-48BB-A13C-6CBCA502771D}" destId="{6FF2CB40-9C21-41C5-96A6-B7858854FAA8}" srcOrd="0" destOrd="0" parTransId="{EB84733E-99FD-4383-B6C3-85C04E91A2BD}" sibTransId="{C5030D03-EF02-4DA8-8F8E-06969031CEF7}"/>
    <dgm:cxn modelId="{7F7C5473-B536-4851-9F26-864937FE73CB}" type="presOf" srcId="{E0604516-6027-45E7-A2C4-14B044B1DB18}" destId="{0143DB1B-8E60-4ECD-950C-579ABA0EFE20}" srcOrd="0" destOrd="0" presId="urn:microsoft.com/office/officeart/2005/8/layout/list1"/>
    <dgm:cxn modelId="{22A9EB04-BD8F-46D1-A58A-BC5E5EDF1F2E}" srcId="{DAFDB856-C043-4D30-BA4D-5A6409C868D7}" destId="{731BCE54-452B-40AA-AFA5-418C4F46621C}" srcOrd="2" destOrd="0" parTransId="{40EE031F-6130-4089-B2CC-74CDB0F39457}" sibTransId="{BD6B2F7C-43B8-41E2-A9C2-7FA88EF7C99B}"/>
    <dgm:cxn modelId="{204A6553-5CB5-4C08-BF64-C78C2C049214}" type="presOf" srcId="{B6992920-6F5D-48BB-A13C-6CBCA502771D}" destId="{744BBA80-CB0C-4707-AB39-169B1F8EA225}" srcOrd="1" destOrd="0" presId="urn:microsoft.com/office/officeart/2005/8/layout/list1"/>
    <dgm:cxn modelId="{ADDD3592-B88E-485F-9479-775BAC2FA3D5}" srcId="{ED330F85-00CA-4076-A5BB-12441D29AED6}" destId="{24E7E1C7-03C6-46BA-9A3E-CFBC9BAAA8D4}" srcOrd="1" destOrd="0" parTransId="{47342051-E3AF-4680-9C00-793190D468CE}" sibTransId="{424FEFB9-254D-4D93-8716-71CF82AAF773}"/>
    <dgm:cxn modelId="{D89C79F8-0ECE-47AC-B73A-989E0F81A2BA}" srcId="{B6992920-6F5D-48BB-A13C-6CBCA502771D}" destId="{84C3AFFF-4B58-49D8-888E-740A5ADD08FE}" srcOrd="1" destOrd="0" parTransId="{E32F6290-3764-4EAD-BA6E-706A4C6CC7EA}" sibTransId="{67F60730-6959-437F-828D-7EDFFEF676AF}"/>
    <dgm:cxn modelId="{6327AC91-EF9C-4F10-A454-FC591E82926A}" srcId="{ED330F85-00CA-4076-A5BB-12441D29AED6}" destId="{B6992920-6F5D-48BB-A13C-6CBCA502771D}" srcOrd="2" destOrd="0" parTransId="{50DD7FC5-719B-4DCB-BD54-71DF3545F7A0}" sibTransId="{FCA3FB1A-C38C-4655-AF28-D52AD27DE9C5}"/>
    <dgm:cxn modelId="{62A94B4C-420C-44EE-AFA6-F392FA418EDE}" srcId="{E0604516-6027-45E7-A2C4-14B044B1DB18}" destId="{BFA215E5-7A02-46FA-850D-FB9D05A5053E}" srcOrd="1" destOrd="0" parTransId="{28C9CBC0-5ADF-4E98-AC4B-EEAE56250A6C}" sibTransId="{80BABC9B-9901-42DC-A621-7A6B9D23A74E}"/>
    <dgm:cxn modelId="{D39A7437-2861-415C-A576-C29714F2B265}" type="presOf" srcId="{DAFDB856-C043-4D30-BA4D-5A6409C868D7}" destId="{984AF29F-002E-4542-9844-5DCD97853CA2}" srcOrd="1" destOrd="0" presId="urn:microsoft.com/office/officeart/2005/8/layout/list1"/>
    <dgm:cxn modelId="{F8B286B3-3FEC-4C9C-A78F-78FA18DFD998}" type="presOf" srcId="{E0604516-6027-45E7-A2C4-14B044B1DB18}" destId="{B0D9C69E-8F96-4215-807D-5C5C2DFFB114}" srcOrd="1" destOrd="0" presId="urn:microsoft.com/office/officeart/2005/8/layout/list1"/>
    <dgm:cxn modelId="{96B1DBA4-742D-4650-B50D-61ADEBBF4738}" srcId="{ED330F85-00CA-4076-A5BB-12441D29AED6}" destId="{E0604516-6027-45E7-A2C4-14B044B1DB18}" srcOrd="0" destOrd="0" parTransId="{A636FFAC-E578-4174-B1EE-AA4E0C1EFD92}" sibTransId="{17348F78-64BE-43A1-B215-71D6439F001F}"/>
    <dgm:cxn modelId="{6E52DAB9-90CA-49E0-807A-178C182F74AE}" type="presOf" srcId="{6FF2CB40-9C21-41C5-96A6-B7858854FAA8}" destId="{175A332E-BDD1-4B1E-BA9F-F24FB3D101DE}" srcOrd="0" destOrd="0" presId="urn:microsoft.com/office/officeart/2005/8/layout/list1"/>
    <dgm:cxn modelId="{F6F2021F-D0E0-41FC-97CF-3A95042907E1}" type="presParOf" srcId="{E5FC963E-1839-4FBC-B936-BD58F56D226A}" destId="{1D8766DD-7866-4A8A-9BB7-A41DFDC45B8D}" srcOrd="0" destOrd="0" presId="urn:microsoft.com/office/officeart/2005/8/layout/list1"/>
    <dgm:cxn modelId="{82246FE1-851E-42CA-9963-1A88EA71A52C}" type="presParOf" srcId="{1D8766DD-7866-4A8A-9BB7-A41DFDC45B8D}" destId="{0143DB1B-8E60-4ECD-950C-579ABA0EFE20}" srcOrd="0" destOrd="0" presId="urn:microsoft.com/office/officeart/2005/8/layout/list1"/>
    <dgm:cxn modelId="{FFA88280-3DD7-42A3-8C75-9BD9315D26B5}" type="presParOf" srcId="{1D8766DD-7866-4A8A-9BB7-A41DFDC45B8D}" destId="{B0D9C69E-8F96-4215-807D-5C5C2DFFB114}" srcOrd="1" destOrd="0" presId="urn:microsoft.com/office/officeart/2005/8/layout/list1"/>
    <dgm:cxn modelId="{7D9A9D41-A34D-4D1C-B2FC-63EA31AD53AF}" type="presParOf" srcId="{E5FC963E-1839-4FBC-B936-BD58F56D226A}" destId="{83329D08-0E73-44C5-9268-BC915D107B3C}" srcOrd="1" destOrd="0" presId="urn:microsoft.com/office/officeart/2005/8/layout/list1"/>
    <dgm:cxn modelId="{B9432968-967F-4564-AB9D-37BA294C3977}" type="presParOf" srcId="{E5FC963E-1839-4FBC-B936-BD58F56D226A}" destId="{E2DD7C88-E568-4299-8C28-20083431955D}" srcOrd="2" destOrd="0" presId="urn:microsoft.com/office/officeart/2005/8/layout/list1"/>
    <dgm:cxn modelId="{A2072F0E-22AE-4214-AF8B-88657614770A}" type="presParOf" srcId="{E5FC963E-1839-4FBC-B936-BD58F56D226A}" destId="{1DEED843-2C90-4E23-89AA-1A0FEE88E2AB}" srcOrd="3" destOrd="0" presId="urn:microsoft.com/office/officeart/2005/8/layout/list1"/>
    <dgm:cxn modelId="{6DF86019-2E66-45F8-8913-E88148385DFA}" type="presParOf" srcId="{E5FC963E-1839-4FBC-B936-BD58F56D226A}" destId="{50401F16-B2CD-4C12-984F-E98E12F319ED}" srcOrd="4" destOrd="0" presId="urn:microsoft.com/office/officeart/2005/8/layout/list1"/>
    <dgm:cxn modelId="{04E81018-6136-4A53-90A8-31F175157AB1}" type="presParOf" srcId="{50401F16-B2CD-4C12-984F-E98E12F319ED}" destId="{B19A8290-D0F0-46CE-B343-4D274FAC4BC6}" srcOrd="0" destOrd="0" presId="urn:microsoft.com/office/officeart/2005/8/layout/list1"/>
    <dgm:cxn modelId="{322B231E-7195-4AB5-9B71-3348639F2FD3}" type="presParOf" srcId="{50401F16-B2CD-4C12-984F-E98E12F319ED}" destId="{11692052-1BD8-43BE-9D84-573FB6428CA5}" srcOrd="1" destOrd="0" presId="urn:microsoft.com/office/officeart/2005/8/layout/list1"/>
    <dgm:cxn modelId="{9C094FB1-65C4-404F-AF7A-F726C7E90FD8}" type="presParOf" srcId="{E5FC963E-1839-4FBC-B936-BD58F56D226A}" destId="{9D2AFE45-E391-4579-907E-30F4E4027775}" srcOrd="5" destOrd="0" presId="urn:microsoft.com/office/officeart/2005/8/layout/list1"/>
    <dgm:cxn modelId="{5ADA7454-D205-48B6-97D1-B971A0311DEC}" type="presParOf" srcId="{E5FC963E-1839-4FBC-B936-BD58F56D226A}" destId="{00C11424-AD8E-435E-AAE0-271ED19DAA8C}" srcOrd="6" destOrd="0" presId="urn:microsoft.com/office/officeart/2005/8/layout/list1"/>
    <dgm:cxn modelId="{9D933AEE-462F-4889-A35E-EDCDB2B4CD02}" type="presParOf" srcId="{E5FC963E-1839-4FBC-B936-BD58F56D226A}" destId="{7C5BD39F-5FA7-4B83-9A90-4E76BBFD113E}" srcOrd="7" destOrd="0" presId="urn:microsoft.com/office/officeart/2005/8/layout/list1"/>
    <dgm:cxn modelId="{186F4F7F-EBD1-428B-887C-216AA079EB4E}" type="presParOf" srcId="{E5FC963E-1839-4FBC-B936-BD58F56D226A}" destId="{AD2A3789-B1D1-4967-AF6A-52AF67F2CF2A}" srcOrd="8" destOrd="0" presId="urn:microsoft.com/office/officeart/2005/8/layout/list1"/>
    <dgm:cxn modelId="{9B5626DB-D8A1-4BB8-9DCD-C8BDD488CDF3}" type="presParOf" srcId="{AD2A3789-B1D1-4967-AF6A-52AF67F2CF2A}" destId="{7C8592C9-B7AC-4EA1-B800-C31432CF350D}" srcOrd="0" destOrd="0" presId="urn:microsoft.com/office/officeart/2005/8/layout/list1"/>
    <dgm:cxn modelId="{0C922F01-553F-4F34-AAAE-888C1AB73E90}" type="presParOf" srcId="{AD2A3789-B1D1-4967-AF6A-52AF67F2CF2A}" destId="{744BBA80-CB0C-4707-AB39-169B1F8EA225}" srcOrd="1" destOrd="0" presId="urn:microsoft.com/office/officeart/2005/8/layout/list1"/>
    <dgm:cxn modelId="{6037311F-FD04-40D6-B948-9AD90E98256D}" type="presParOf" srcId="{E5FC963E-1839-4FBC-B936-BD58F56D226A}" destId="{E3428701-64B9-48AB-90FA-D65470562425}" srcOrd="9" destOrd="0" presId="urn:microsoft.com/office/officeart/2005/8/layout/list1"/>
    <dgm:cxn modelId="{926CB1FB-F06A-4245-A6A4-CBEF2F5E8893}" type="presParOf" srcId="{E5FC963E-1839-4FBC-B936-BD58F56D226A}" destId="{175A332E-BDD1-4B1E-BA9F-F24FB3D101DE}" srcOrd="10" destOrd="0" presId="urn:microsoft.com/office/officeart/2005/8/layout/list1"/>
    <dgm:cxn modelId="{560763D1-61AF-4FD3-8724-294C51D0DCE5}" type="presParOf" srcId="{E5FC963E-1839-4FBC-B936-BD58F56D226A}" destId="{4CFDF84D-97D3-43EE-B4AE-4081E3797A22}" srcOrd="11" destOrd="0" presId="urn:microsoft.com/office/officeart/2005/8/layout/list1"/>
    <dgm:cxn modelId="{E0FCB600-DE11-4AF9-A8ED-99AAACAB676D}" type="presParOf" srcId="{E5FC963E-1839-4FBC-B936-BD58F56D226A}" destId="{C7728623-6DED-4ACB-B6B7-1A9562573543}" srcOrd="12" destOrd="0" presId="urn:microsoft.com/office/officeart/2005/8/layout/list1"/>
    <dgm:cxn modelId="{5CECCD92-37BD-444A-A0D7-CB05F76D1E4F}" type="presParOf" srcId="{C7728623-6DED-4ACB-B6B7-1A9562573543}" destId="{DD834A0E-6010-42A5-8D14-FBE88E2A8F36}" srcOrd="0" destOrd="0" presId="urn:microsoft.com/office/officeart/2005/8/layout/list1"/>
    <dgm:cxn modelId="{4AC75591-AE5A-477C-A17C-543D28FB3907}" type="presParOf" srcId="{C7728623-6DED-4ACB-B6B7-1A9562573543}" destId="{984AF29F-002E-4542-9844-5DCD97853CA2}" srcOrd="1" destOrd="0" presId="urn:microsoft.com/office/officeart/2005/8/layout/list1"/>
    <dgm:cxn modelId="{5051B891-01CF-4621-BC4C-69BD3E7FAA6F}" type="presParOf" srcId="{E5FC963E-1839-4FBC-B936-BD58F56D226A}" destId="{6A4270CC-BDEA-4042-92F8-6448FFCFCEF4}" srcOrd="13" destOrd="0" presId="urn:microsoft.com/office/officeart/2005/8/layout/list1"/>
    <dgm:cxn modelId="{BF3349EF-5010-490D-9A49-54033A09FEF4}" type="presParOf" srcId="{E5FC963E-1839-4FBC-B936-BD58F56D226A}" destId="{8593278E-6ADC-4684-8320-70314F44024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/>
      <dgm:t>
        <a:bodyPr/>
        <a:lstStyle/>
        <a:p>
          <a:r>
            <a:rPr lang="es-ES"/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/>
      <dgm:t>
        <a:bodyPr/>
        <a:lstStyle/>
        <a:p>
          <a:r>
            <a:rPr lang="es-ES"/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/>
      <dgm:t>
        <a:bodyPr/>
        <a:lstStyle/>
        <a:p>
          <a:r>
            <a:rPr lang="es-ES"/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/>
      <dgm:t>
        <a:bodyPr/>
        <a:lstStyle/>
        <a:p>
          <a:r>
            <a:rPr lang="es-ES"/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/>
      <dgm:t>
        <a:bodyPr/>
        <a:lstStyle/>
        <a:p>
          <a:r>
            <a:rPr lang="es-ES"/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/>
      <dgm:t>
        <a:bodyPr/>
        <a:lstStyle/>
        <a:p>
          <a:r>
            <a:rPr lang="es-ES"/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/>
      <dgm:t>
        <a:bodyPr/>
        <a:lstStyle/>
        <a:p>
          <a:r>
            <a:rPr lang="es-ES"/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/>
      <dgm:t>
        <a:bodyPr/>
        <a:lstStyle/>
        <a:p>
          <a:r>
            <a:rPr lang="es-ES"/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/>
      <dgm:t>
        <a:bodyPr/>
        <a:lstStyle/>
        <a:p>
          <a:r>
            <a:rPr lang="es-ES"/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/>
      <dgm:t>
        <a:bodyPr/>
        <a:lstStyle/>
        <a:p>
          <a:r>
            <a:rPr lang="es-ES"/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/>
      <dgm:t>
        <a:bodyPr/>
        <a:lstStyle/>
        <a:p>
          <a:r>
            <a:rPr lang="es-ES"/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/>
      <dgm:t>
        <a:bodyPr/>
        <a:lstStyle/>
        <a:p>
          <a:r>
            <a:rPr lang="es-ES"/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/>
      <dgm:t>
        <a:bodyPr/>
        <a:lstStyle/>
        <a:p>
          <a:r>
            <a:rPr lang="es-ES"/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/>
      <dgm:t>
        <a:bodyPr/>
        <a:lstStyle/>
        <a:p>
          <a:r>
            <a:rPr lang="es-ES"/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B12147-84F6-F947-A025-AF7872A57A02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A4F3970-4AC5-9444-9182-98CDC8C0DA21}" type="presParOf" srcId="{89D967C3-7B6B-5146-A3CB-AD94C8432549}" destId="{9BB12147-84F6-F947-A025-AF7872A57A02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/>
      <dgm:t>
        <a:bodyPr/>
        <a:lstStyle/>
        <a:p>
          <a:r>
            <a:rPr lang="es-ES"/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/>
      <dgm:t>
        <a:bodyPr/>
        <a:lstStyle/>
        <a:p>
          <a:r>
            <a:rPr lang="es-ES"/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/>
      <dgm:t>
        <a:bodyPr/>
        <a:lstStyle/>
        <a:p>
          <a:r>
            <a:rPr lang="es-ES"/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/>
      <dgm:t>
        <a:bodyPr/>
        <a:lstStyle/>
        <a:p>
          <a:r>
            <a:rPr lang="es-ES"/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/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/>
      <dgm:t>
        <a:bodyPr/>
        <a:lstStyle/>
        <a:p>
          <a:r>
            <a:rPr lang="es-ES"/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/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/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/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/>
      <dgm:t>
        <a:bodyPr/>
        <a:lstStyle/>
        <a:p>
          <a:r>
            <a:rPr lang="es-ES"/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/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/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/>
      <dgm:t>
        <a:bodyPr/>
        <a:lstStyle/>
        <a:p>
          <a:r>
            <a:rPr lang="es-ES"/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/>
      <dgm:t>
        <a:bodyPr/>
        <a:lstStyle/>
        <a:p>
          <a:r>
            <a:rPr lang="es-ES"/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/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/>
      <dgm:t>
        <a:bodyPr/>
        <a:lstStyle/>
        <a:p>
          <a:r>
            <a:rPr lang="es-ES"/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/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4B0CB5-C4D0-4420-8562-8C6E3FFE6D5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DD85E3-DB4B-4B11-9007-F636E25FEEA4}">
      <dgm:prSet phldrT="[Texto]"/>
      <dgm:spPr/>
      <dgm:t>
        <a:bodyPr/>
        <a:lstStyle/>
        <a:p>
          <a:r>
            <a:rPr lang="es-ES"/>
            <a:t>Junio 2022. Elaboración de cuestionarios preliminares</a:t>
          </a:r>
        </a:p>
      </dgm:t>
    </dgm:pt>
    <dgm:pt modelId="{EF3D94CB-B4EF-43E9-B224-45018DB80ABB}" type="parTrans" cxnId="{D3073912-20F2-4BA3-9408-F43D2222BA84}">
      <dgm:prSet/>
      <dgm:spPr/>
      <dgm:t>
        <a:bodyPr/>
        <a:lstStyle/>
        <a:p>
          <a:endParaRPr lang="es-ES"/>
        </a:p>
      </dgm:t>
    </dgm:pt>
    <dgm:pt modelId="{12F12F19-97C2-4E2A-8762-EA419CF506F1}" type="sibTrans" cxnId="{D3073912-20F2-4BA3-9408-F43D2222BA84}">
      <dgm:prSet/>
      <dgm:spPr/>
      <dgm:t>
        <a:bodyPr/>
        <a:lstStyle/>
        <a:p>
          <a:endParaRPr lang="es-ES"/>
        </a:p>
      </dgm:t>
    </dgm:pt>
    <dgm:pt modelId="{37A623AD-DDCA-4091-B717-05F8E62EF4CB}">
      <dgm:prSet phldrT="[Texto]"/>
      <dgm:spPr/>
      <dgm:t>
        <a:bodyPr/>
        <a:lstStyle/>
        <a:p>
          <a:r>
            <a:rPr lang="es-ES" i="1"/>
            <a:t>Focus </a:t>
          </a:r>
          <a:r>
            <a:rPr lang="es-ES" i="1" err="1"/>
            <a:t>group</a:t>
          </a:r>
          <a:r>
            <a:rPr lang="es-ES" i="1"/>
            <a:t> </a:t>
          </a:r>
          <a:r>
            <a:rPr lang="es-ES"/>
            <a:t>comisiones falleras</a:t>
          </a:r>
        </a:p>
      </dgm:t>
    </dgm:pt>
    <dgm:pt modelId="{4B31C48B-A3B5-4BD4-9368-F44937DC00F4}" type="parTrans" cxnId="{721C1381-8B38-4A70-A7F3-FFA1D3D54C61}">
      <dgm:prSet/>
      <dgm:spPr/>
      <dgm:t>
        <a:bodyPr/>
        <a:lstStyle/>
        <a:p>
          <a:endParaRPr lang="es-ES"/>
        </a:p>
      </dgm:t>
    </dgm:pt>
    <dgm:pt modelId="{5BB73B3A-D481-4DA9-AF77-2D921DBE11D7}" type="sibTrans" cxnId="{721C1381-8B38-4A70-A7F3-FFA1D3D54C61}">
      <dgm:prSet/>
      <dgm:spPr/>
      <dgm:t>
        <a:bodyPr/>
        <a:lstStyle/>
        <a:p>
          <a:endParaRPr lang="es-ES"/>
        </a:p>
      </dgm:t>
    </dgm:pt>
    <dgm:pt modelId="{2960C3D5-8A4D-43CA-B1C6-B82385041612}">
      <dgm:prSet phldrT="[Texto]"/>
      <dgm:spPr/>
      <dgm:t>
        <a:bodyPr/>
        <a:lstStyle/>
        <a:p>
          <a:r>
            <a:rPr lang="es-ES"/>
            <a:t>Febrero 2023. Elaboración de cuestionarios definitivos</a:t>
          </a:r>
        </a:p>
      </dgm:t>
    </dgm:pt>
    <dgm:pt modelId="{A175D67B-0BCE-402F-8EF2-4396025883C9}" type="parTrans" cxnId="{A8180045-EB31-48FE-9733-A3F223F878E5}">
      <dgm:prSet/>
      <dgm:spPr/>
      <dgm:t>
        <a:bodyPr/>
        <a:lstStyle/>
        <a:p>
          <a:endParaRPr lang="es-ES"/>
        </a:p>
      </dgm:t>
    </dgm:pt>
    <dgm:pt modelId="{DDA6B494-EB85-4DCF-927A-6668BADD8585}" type="sibTrans" cxnId="{A8180045-EB31-48FE-9733-A3F223F878E5}">
      <dgm:prSet/>
      <dgm:spPr/>
      <dgm:t>
        <a:bodyPr/>
        <a:lstStyle/>
        <a:p>
          <a:endParaRPr lang="es-ES"/>
        </a:p>
      </dgm:t>
    </dgm:pt>
    <dgm:pt modelId="{81B8799B-3508-4998-B927-636D8CC687AA}">
      <dgm:prSet phldrT="[Texto]"/>
      <dgm:spPr/>
      <dgm:t>
        <a:bodyPr/>
        <a:lstStyle/>
        <a:p>
          <a:r>
            <a:rPr lang="es-ES"/>
            <a:t>Revisión de la literatura</a:t>
          </a:r>
        </a:p>
      </dgm:t>
    </dgm:pt>
    <dgm:pt modelId="{765C80B9-7595-4733-89A4-42D4D9C5F6CA}" type="parTrans" cxnId="{6AD95677-64D4-40FA-A169-FB565CDE4138}">
      <dgm:prSet/>
      <dgm:spPr/>
      <dgm:t>
        <a:bodyPr/>
        <a:lstStyle/>
        <a:p>
          <a:endParaRPr lang="es-ES"/>
        </a:p>
      </dgm:t>
    </dgm:pt>
    <dgm:pt modelId="{4F944ED9-99FA-4F31-89C8-6F84894EE717}" type="sibTrans" cxnId="{6AD95677-64D4-40FA-A169-FB565CDE4138}">
      <dgm:prSet/>
      <dgm:spPr/>
      <dgm:t>
        <a:bodyPr/>
        <a:lstStyle/>
        <a:p>
          <a:endParaRPr lang="es-ES"/>
        </a:p>
      </dgm:t>
    </dgm:pt>
    <dgm:pt modelId="{85B3ADBB-AFA3-4A31-8322-57BF1B34D395}">
      <dgm:prSet phldrT="[Texto]"/>
      <dgm:spPr/>
      <dgm:t>
        <a:bodyPr/>
        <a:lstStyle/>
        <a:p>
          <a:r>
            <a:rPr lang="es-ES"/>
            <a:t>Noviembre 2022 – febrero 2023. Pretest</a:t>
          </a:r>
        </a:p>
      </dgm:t>
    </dgm:pt>
    <dgm:pt modelId="{2B53C294-5497-42E9-8632-5454779D6379}" type="parTrans" cxnId="{FC4C9372-56FD-4C8C-B24F-15607DA031C8}">
      <dgm:prSet/>
      <dgm:spPr/>
      <dgm:t>
        <a:bodyPr/>
        <a:lstStyle/>
        <a:p>
          <a:endParaRPr lang="es-ES"/>
        </a:p>
      </dgm:t>
    </dgm:pt>
    <dgm:pt modelId="{A6672369-CF0C-4E19-84B9-51510CBD3FEE}" type="sibTrans" cxnId="{FC4C9372-56FD-4C8C-B24F-15607DA031C8}">
      <dgm:prSet/>
      <dgm:spPr/>
      <dgm:t>
        <a:bodyPr/>
        <a:lstStyle/>
        <a:p>
          <a:endParaRPr lang="es-ES"/>
        </a:p>
      </dgm:t>
    </dgm:pt>
    <dgm:pt modelId="{B095F291-4623-4D5F-B2E0-A87C183EB6F0}">
      <dgm:prSet phldrT="[Texto]"/>
      <dgm:spPr/>
      <dgm:t>
        <a:bodyPr/>
        <a:lstStyle/>
        <a:p>
          <a:r>
            <a:rPr lang="es-ES"/>
            <a:t>Conclusiones del </a:t>
          </a:r>
          <a:r>
            <a:rPr lang="es-ES" i="1" err="1"/>
            <a:t>focus</a:t>
          </a:r>
          <a:r>
            <a:rPr lang="es-ES" i="1"/>
            <a:t> </a:t>
          </a:r>
          <a:r>
            <a:rPr lang="es-ES" i="1" err="1"/>
            <a:t>group</a:t>
          </a:r>
          <a:r>
            <a:rPr lang="es-ES" i="1"/>
            <a:t> </a:t>
          </a:r>
          <a:r>
            <a:rPr lang="es-ES"/>
            <a:t>con </a:t>
          </a:r>
          <a:r>
            <a:rPr lang="es-ES" i="1" err="1"/>
            <a:t>stakeholders</a:t>
          </a:r>
          <a:endParaRPr lang="es-ES" i="1"/>
        </a:p>
      </dgm:t>
    </dgm:pt>
    <dgm:pt modelId="{0BA9EDC0-CED2-45D6-B38A-1B4178EEDC11}" type="parTrans" cxnId="{35E276BC-F851-4F71-86BA-5B2A2F541617}">
      <dgm:prSet/>
      <dgm:spPr/>
      <dgm:t>
        <a:bodyPr/>
        <a:lstStyle/>
        <a:p>
          <a:endParaRPr lang="es-ES"/>
        </a:p>
      </dgm:t>
    </dgm:pt>
    <dgm:pt modelId="{26F87AA4-28AF-4BA1-949C-734411AFED45}" type="sibTrans" cxnId="{35E276BC-F851-4F71-86BA-5B2A2F541617}">
      <dgm:prSet/>
      <dgm:spPr/>
      <dgm:t>
        <a:bodyPr/>
        <a:lstStyle/>
        <a:p>
          <a:endParaRPr lang="es-ES"/>
        </a:p>
      </dgm:t>
    </dgm:pt>
    <dgm:pt modelId="{E9BDBCC7-77B2-4514-B9C9-E920D413CD7A}">
      <dgm:prSet phldrT="[Texto]"/>
      <dgm:spPr/>
      <dgm:t>
        <a:bodyPr/>
        <a:lstStyle/>
        <a:p>
          <a:r>
            <a:rPr lang="es-ES"/>
            <a:t>Colaboración con expertos de la fiesta</a:t>
          </a:r>
        </a:p>
      </dgm:t>
    </dgm:pt>
    <dgm:pt modelId="{D9B777B3-ACC5-4917-95E9-CD18C89F514E}" type="parTrans" cxnId="{DDC6E7C9-1D73-4EF1-B311-0601AAEED9E4}">
      <dgm:prSet/>
      <dgm:spPr/>
    </dgm:pt>
    <dgm:pt modelId="{55F03911-1AAA-4BDB-BC58-38EAC3FFEE46}" type="sibTrans" cxnId="{DDC6E7C9-1D73-4EF1-B311-0601AAEED9E4}">
      <dgm:prSet/>
      <dgm:spPr/>
    </dgm:pt>
    <dgm:pt modelId="{BB5ECC41-0D21-4494-9FEB-A75EC4B54AE3}">
      <dgm:prSet phldrT="[Texto]"/>
      <dgm:spPr/>
      <dgm:t>
        <a:bodyPr/>
        <a:lstStyle/>
        <a:p>
          <a:r>
            <a:rPr lang="es-ES"/>
            <a:t>Hogares falleros</a:t>
          </a:r>
        </a:p>
      </dgm:t>
    </dgm:pt>
    <dgm:pt modelId="{D473F9E3-5544-4DAB-B1D2-16AB2715147F}" type="parTrans" cxnId="{B77EFB26-9233-4B1C-AE0B-8909FF7BFF6F}">
      <dgm:prSet/>
      <dgm:spPr/>
    </dgm:pt>
    <dgm:pt modelId="{D7722CB2-967F-41B8-A343-415231D404AA}" type="sibTrans" cxnId="{B77EFB26-9233-4B1C-AE0B-8909FF7BFF6F}">
      <dgm:prSet/>
      <dgm:spPr/>
    </dgm:pt>
    <dgm:pt modelId="{FCE3FC6B-7ACF-4E3A-96C9-07EA1467D1C3}" type="pres">
      <dgm:prSet presAssocID="{574B0CB5-C4D0-4420-8562-8C6E3FFE6D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393469-6406-4C7A-96AB-7F96B785B957}" type="pres">
      <dgm:prSet presAssocID="{90DD85E3-DB4B-4B11-9007-F636E25FEEA4}" presName="parentLin" presStyleCnt="0"/>
      <dgm:spPr/>
    </dgm:pt>
    <dgm:pt modelId="{FF905435-95B8-4952-B27E-7047C8CF0476}" type="pres">
      <dgm:prSet presAssocID="{90DD85E3-DB4B-4B11-9007-F636E25FEEA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6ABF63D-D107-49F6-87BE-564961740110}" type="pres">
      <dgm:prSet presAssocID="{90DD85E3-DB4B-4B11-9007-F636E25FEE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CEB88-CE48-43CA-82E5-C33961263837}" type="pres">
      <dgm:prSet presAssocID="{90DD85E3-DB4B-4B11-9007-F636E25FEEA4}" presName="negativeSpace" presStyleCnt="0"/>
      <dgm:spPr/>
    </dgm:pt>
    <dgm:pt modelId="{277F1871-FE26-4850-8BAA-427755177F4A}" type="pres">
      <dgm:prSet presAssocID="{90DD85E3-DB4B-4B11-9007-F636E25FEEA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2B9157-C415-417D-BD51-B31E2087302A}" type="pres">
      <dgm:prSet presAssocID="{12F12F19-97C2-4E2A-8762-EA419CF506F1}" presName="spaceBetweenRectangles" presStyleCnt="0"/>
      <dgm:spPr/>
    </dgm:pt>
    <dgm:pt modelId="{977F5F5C-4AAF-4E75-82D7-F040B5AE5F90}" type="pres">
      <dgm:prSet presAssocID="{85B3ADBB-AFA3-4A31-8322-57BF1B34D395}" presName="parentLin" presStyleCnt="0"/>
      <dgm:spPr/>
    </dgm:pt>
    <dgm:pt modelId="{74921DB0-A4AD-4A11-A4B7-287DC3BB83F1}" type="pres">
      <dgm:prSet presAssocID="{85B3ADBB-AFA3-4A31-8322-57BF1B34D39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B272F32-EC5C-436F-9DE7-B1A0569BCB32}" type="pres">
      <dgm:prSet presAssocID="{85B3ADBB-AFA3-4A31-8322-57BF1B34D3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626B55-6470-4A30-BDC7-136E65581608}" type="pres">
      <dgm:prSet presAssocID="{85B3ADBB-AFA3-4A31-8322-57BF1B34D395}" presName="negativeSpace" presStyleCnt="0"/>
      <dgm:spPr/>
    </dgm:pt>
    <dgm:pt modelId="{36468509-E586-443D-A892-0A661A930A44}" type="pres">
      <dgm:prSet presAssocID="{85B3ADBB-AFA3-4A31-8322-57BF1B34D39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797640-D145-43FA-8785-150A93CFCE63}" type="pres">
      <dgm:prSet presAssocID="{A6672369-CF0C-4E19-84B9-51510CBD3FEE}" presName="spaceBetweenRectangles" presStyleCnt="0"/>
      <dgm:spPr/>
    </dgm:pt>
    <dgm:pt modelId="{68A7C1D2-DC3B-44DF-99D7-45F01E73F53A}" type="pres">
      <dgm:prSet presAssocID="{2960C3D5-8A4D-43CA-B1C6-B82385041612}" presName="parentLin" presStyleCnt="0"/>
      <dgm:spPr/>
    </dgm:pt>
    <dgm:pt modelId="{769EE707-34BF-4ADF-9C04-77814FAFBCF6}" type="pres">
      <dgm:prSet presAssocID="{2960C3D5-8A4D-43CA-B1C6-B82385041612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E40ED257-9409-447E-BFE0-6269E12452A8}" type="pres">
      <dgm:prSet presAssocID="{2960C3D5-8A4D-43CA-B1C6-B823850416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D7F5B7-1307-41E1-8D1C-82761F2E5300}" type="pres">
      <dgm:prSet presAssocID="{2960C3D5-8A4D-43CA-B1C6-B82385041612}" presName="negativeSpace" presStyleCnt="0"/>
      <dgm:spPr/>
    </dgm:pt>
    <dgm:pt modelId="{EE36C56A-1204-4DDC-933B-ACA0BDF103DD}" type="pres">
      <dgm:prSet presAssocID="{2960C3D5-8A4D-43CA-B1C6-B823850416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4C9372-56FD-4C8C-B24F-15607DA031C8}" srcId="{574B0CB5-C4D0-4420-8562-8C6E3FFE6D5A}" destId="{85B3ADBB-AFA3-4A31-8322-57BF1B34D395}" srcOrd="1" destOrd="0" parTransId="{2B53C294-5497-42E9-8632-5454779D6379}" sibTransId="{A6672369-CF0C-4E19-84B9-51510CBD3FEE}"/>
    <dgm:cxn modelId="{97216679-C106-42C0-9B4D-496A7472B9F3}" type="presOf" srcId="{2960C3D5-8A4D-43CA-B1C6-B82385041612}" destId="{E40ED257-9409-447E-BFE0-6269E12452A8}" srcOrd="1" destOrd="0" presId="urn:microsoft.com/office/officeart/2005/8/layout/list1"/>
    <dgm:cxn modelId="{35E276BC-F851-4F71-86BA-5B2A2F541617}" srcId="{90DD85E3-DB4B-4B11-9007-F636E25FEEA4}" destId="{B095F291-4623-4D5F-B2E0-A87C183EB6F0}" srcOrd="1" destOrd="0" parTransId="{0BA9EDC0-CED2-45D6-B38A-1B4178EEDC11}" sibTransId="{26F87AA4-28AF-4BA1-949C-734411AFED45}"/>
    <dgm:cxn modelId="{FBC13E74-913B-491A-A0DD-9A181365BF89}" type="presOf" srcId="{85B3ADBB-AFA3-4A31-8322-57BF1B34D395}" destId="{DB272F32-EC5C-436F-9DE7-B1A0569BCB32}" srcOrd="1" destOrd="0" presId="urn:microsoft.com/office/officeart/2005/8/layout/list1"/>
    <dgm:cxn modelId="{A7865014-78E9-413B-A9EC-1105D1A7D335}" type="presOf" srcId="{B095F291-4623-4D5F-B2E0-A87C183EB6F0}" destId="{277F1871-FE26-4850-8BAA-427755177F4A}" srcOrd="0" destOrd="1" presId="urn:microsoft.com/office/officeart/2005/8/layout/list1"/>
    <dgm:cxn modelId="{D3073912-20F2-4BA3-9408-F43D2222BA84}" srcId="{574B0CB5-C4D0-4420-8562-8C6E3FFE6D5A}" destId="{90DD85E3-DB4B-4B11-9007-F636E25FEEA4}" srcOrd="0" destOrd="0" parTransId="{EF3D94CB-B4EF-43E9-B224-45018DB80ABB}" sibTransId="{12F12F19-97C2-4E2A-8762-EA419CF506F1}"/>
    <dgm:cxn modelId="{6AD95677-64D4-40FA-A169-FB565CDE4138}" srcId="{90DD85E3-DB4B-4B11-9007-F636E25FEEA4}" destId="{81B8799B-3508-4998-B927-636D8CC687AA}" srcOrd="0" destOrd="0" parTransId="{765C80B9-7595-4733-89A4-42D4D9C5F6CA}" sibTransId="{4F944ED9-99FA-4F31-89C8-6F84894EE717}"/>
    <dgm:cxn modelId="{DDC6E7C9-1D73-4EF1-B311-0601AAEED9E4}" srcId="{90DD85E3-DB4B-4B11-9007-F636E25FEEA4}" destId="{E9BDBCC7-77B2-4514-B9C9-E920D413CD7A}" srcOrd="2" destOrd="0" parTransId="{D9B777B3-ACC5-4917-95E9-CD18C89F514E}" sibTransId="{55F03911-1AAA-4BDB-BC58-38EAC3FFEE46}"/>
    <dgm:cxn modelId="{BB0F4D8B-BEA6-48A2-B2C2-C2108BEFBB32}" type="presOf" srcId="{37A623AD-DDCA-4091-B717-05F8E62EF4CB}" destId="{36468509-E586-443D-A892-0A661A930A44}" srcOrd="0" destOrd="0" presId="urn:microsoft.com/office/officeart/2005/8/layout/list1"/>
    <dgm:cxn modelId="{87A463CE-15CF-4518-9C78-5216426FB94C}" type="presOf" srcId="{2960C3D5-8A4D-43CA-B1C6-B82385041612}" destId="{769EE707-34BF-4ADF-9C04-77814FAFBCF6}" srcOrd="0" destOrd="0" presId="urn:microsoft.com/office/officeart/2005/8/layout/list1"/>
    <dgm:cxn modelId="{8D71ADB6-4E96-4E64-863B-D292CACEA6B1}" type="presOf" srcId="{90DD85E3-DB4B-4B11-9007-F636E25FEEA4}" destId="{FF905435-95B8-4952-B27E-7047C8CF0476}" srcOrd="0" destOrd="0" presId="urn:microsoft.com/office/officeart/2005/8/layout/list1"/>
    <dgm:cxn modelId="{C2766766-BA43-44A4-A328-3EC7CAD7AFDD}" type="presOf" srcId="{E9BDBCC7-77B2-4514-B9C9-E920D413CD7A}" destId="{277F1871-FE26-4850-8BAA-427755177F4A}" srcOrd="0" destOrd="2" presId="urn:microsoft.com/office/officeart/2005/8/layout/list1"/>
    <dgm:cxn modelId="{5FBB6BF7-F6C2-46CA-8C70-FEA1B71B923D}" type="presOf" srcId="{81B8799B-3508-4998-B927-636D8CC687AA}" destId="{277F1871-FE26-4850-8BAA-427755177F4A}" srcOrd="0" destOrd="0" presId="urn:microsoft.com/office/officeart/2005/8/layout/list1"/>
    <dgm:cxn modelId="{721C1381-8B38-4A70-A7F3-FFA1D3D54C61}" srcId="{85B3ADBB-AFA3-4A31-8322-57BF1B34D395}" destId="{37A623AD-DDCA-4091-B717-05F8E62EF4CB}" srcOrd="0" destOrd="0" parTransId="{4B31C48B-A3B5-4BD4-9368-F44937DC00F4}" sibTransId="{5BB73B3A-D481-4DA9-AF77-2D921DBE11D7}"/>
    <dgm:cxn modelId="{2D482D8E-A9B9-4CFD-A5E7-D310164F643B}" type="presOf" srcId="{574B0CB5-C4D0-4420-8562-8C6E3FFE6D5A}" destId="{FCE3FC6B-7ACF-4E3A-96C9-07EA1467D1C3}" srcOrd="0" destOrd="0" presId="urn:microsoft.com/office/officeart/2005/8/layout/list1"/>
    <dgm:cxn modelId="{79E1B268-0FE3-4ADC-B236-7543ABD92136}" type="presOf" srcId="{90DD85E3-DB4B-4B11-9007-F636E25FEEA4}" destId="{B6ABF63D-D107-49F6-87BE-564961740110}" srcOrd="1" destOrd="0" presId="urn:microsoft.com/office/officeart/2005/8/layout/list1"/>
    <dgm:cxn modelId="{A8180045-EB31-48FE-9733-A3F223F878E5}" srcId="{574B0CB5-C4D0-4420-8562-8C6E3FFE6D5A}" destId="{2960C3D5-8A4D-43CA-B1C6-B82385041612}" srcOrd="2" destOrd="0" parTransId="{A175D67B-0BCE-402F-8EF2-4396025883C9}" sibTransId="{DDA6B494-EB85-4DCF-927A-6668BADD8585}"/>
    <dgm:cxn modelId="{98A56C4A-C96E-4E82-9D40-3DFD6F46D26C}" type="presOf" srcId="{85B3ADBB-AFA3-4A31-8322-57BF1B34D395}" destId="{74921DB0-A4AD-4A11-A4B7-287DC3BB83F1}" srcOrd="0" destOrd="0" presId="urn:microsoft.com/office/officeart/2005/8/layout/list1"/>
    <dgm:cxn modelId="{5EC7A08A-93FF-45DE-AB9B-EAD028208553}" type="presOf" srcId="{BB5ECC41-0D21-4494-9FEB-A75EC4B54AE3}" destId="{36468509-E586-443D-A892-0A661A930A44}" srcOrd="0" destOrd="1" presId="urn:microsoft.com/office/officeart/2005/8/layout/list1"/>
    <dgm:cxn modelId="{B77EFB26-9233-4B1C-AE0B-8909FF7BFF6F}" srcId="{85B3ADBB-AFA3-4A31-8322-57BF1B34D395}" destId="{BB5ECC41-0D21-4494-9FEB-A75EC4B54AE3}" srcOrd="1" destOrd="0" parTransId="{D473F9E3-5544-4DAB-B1D2-16AB2715147F}" sibTransId="{D7722CB2-967F-41B8-A343-415231D404AA}"/>
    <dgm:cxn modelId="{83BE1756-ADBD-4666-83D0-9BF46C4D8877}" type="presParOf" srcId="{FCE3FC6B-7ACF-4E3A-96C9-07EA1467D1C3}" destId="{27393469-6406-4C7A-96AB-7F96B785B957}" srcOrd="0" destOrd="0" presId="urn:microsoft.com/office/officeart/2005/8/layout/list1"/>
    <dgm:cxn modelId="{79E55B90-467A-4134-B16E-1E074F9845C8}" type="presParOf" srcId="{27393469-6406-4C7A-96AB-7F96B785B957}" destId="{FF905435-95B8-4952-B27E-7047C8CF0476}" srcOrd="0" destOrd="0" presId="urn:microsoft.com/office/officeart/2005/8/layout/list1"/>
    <dgm:cxn modelId="{F3BDFE81-61DC-4BF0-8286-BAA9B418EFD6}" type="presParOf" srcId="{27393469-6406-4C7A-96AB-7F96B785B957}" destId="{B6ABF63D-D107-49F6-87BE-564961740110}" srcOrd="1" destOrd="0" presId="urn:microsoft.com/office/officeart/2005/8/layout/list1"/>
    <dgm:cxn modelId="{1739ECB0-1272-4BA9-898A-4732AEFC2928}" type="presParOf" srcId="{FCE3FC6B-7ACF-4E3A-96C9-07EA1467D1C3}" destId="{046CEB88-CE48-43CA-82E5-C33961263837}" srcOrd="1" destOrd="0" presId="urn:microsoft.com/office/officeart/2005/8/layout/list1"/>
    <dgm:cxn modelId="{74B674EF-97D8-433B-A13C-CAE722E62614}" type="presParOf" srcId="{FCE3FC6B-7ACF-4E3A-96C9-07EA1467D1C3}" destId="{277F1871-FE26-4850-8BAA-427755177F4A}" srcOrd="2" destOrd="0" presId="urn:microsoft.com/office/officeart/2005/8/layout/list1"/>
    <dgm:cxn modelId="{4A0F20F3-4D76-4D91-A070-7062626A8E91}" type="presParOf" srcId="{FCE3FC6B-7ACF-4E3A-96C9-07EA1467D1C3}" destId="{4F2B9157-C415-417D-BD51-B31E2087302A}" srcOrd="3" destOrd="0" presId="urn:microsoft.com/office/officeart/2005/8/layout/list1"/>
    <dgm:cxn modelId="{1449BBA3-1D8D-457E-A687-1E8B1CB1275D}" type="presParOf" srcId="{FCE3FC6B-7ACF-4E3A-96C9-07EA1467D1C3}" destId="{977F5F5C-4AAF-4E75-82D7-F040B5AE5F90}" srcOrd="4" destOrd="0" presId="urn:microsoft.com/office/officeart/2005/8/layout/list1"/>
    <dgm:cxn modelId="{2D0748C9-1F30-4877-9018-06F5173BDF77}" type="presParOf" srcId="{977F5F5C-4AAF-4E75-82D7-F040B5AE5F90}" destId="{74921DB0-A4AD-4A11-A4B7-287DC3BB83F1}" srcOrd="0" destOrd="0" presId="urn:microsoft.com/office/officeart/2005/8/layout/list1"/>
    <dgm:cxn modelId="{1F612B57-09BD-4EFA-911C-24BB9953A412}" type="presParOf" srcId="{977F5F5C-4AAF-4E75-82D7-F040B5AE5F90}" destId="{DB272F32-EC5C-436F-9DE7-B1A0569BCB32}" srcOrd="1" destOrd="0" presId="urn:microsoft.com/office/officeart/2005/8/layout/list1"/>
    <dgm:cxn modelId="{02EBB24B-EF4F-410A-95C8-CA5F8420C27A}" type="presParOf" srcId="{FCE3FC6B-7ACF-4E3A-96C9-07EA1467D1C3}" destId="{FF626B55-6470-4A30-BDC7-136E65581608}" srcOrd="5" destOrd="0" presId="urn:microsoft.com/office/officeart/2005/8/layout/list1"/>
    <dgm:cxn modelId="{B4F1CC3F-AE8B-4F0F-86DD-9BE320AD6AAA}" type="presParOf" srcId="{FCE3FC6B-7ACF-4E3A-96C9-07EA1467D1C3}" destId="{36468509-E586-443D-A892-0A661A930A44}" srcOrd="6" destOrd="0" presId="urn:microsoft.com/office/officeart/2005/8/layout/list1"/>
    <dgm:cxn modelId="{166420AD-6EDB-4593-9290-421C3217DF38}" type="presParOf" srcId="{FCE3FC6B-7ACF-4E3A-96C9-07EA1467D1C3}" destId="{75797640-D145-43FA-8785-150A93CFCE63}" srcOrd="7" destOrd="0" presId="urn:microsoft.com/office/officeart/2005/8/layout/list1"/>
    <dgm:cxn modelId="{4FFE4F8A-D37B-4D2B-917D-DB6ADBA57495}" type="presParOf" srcId="{FCE3FC6B-7ACF-4E3A-96C9-07EA1467D1C3}" destId="{68A7C1D2-DC3B-44DF-99D7-45F01E73F53A}" srcOrd="8" destOrd="0" presId="urn:microsoft.com/office/officeart/2005/8/layout/list1"/>
    <dgm:cxn modelId="{93F535C2-F54E-4EC7-90C7-E08DF1C9FF86}" type="presParOf" srcId="{68A7C1D2-DC3B-44DF-99D7-45F01E73F53A}" destId="{769EE707-34BF-4ADF-9C04-77814FAFBCF6}" srcOrd="0" destOrd="0" presId="urn:microsoft.com/office/officeart/2005/8/layout/list1"/>
    <dgm:cxn modelId="{09CC8EE0-27B7-4258-A1B0-04EE56E36D77}" type="presParOf" srcId="{68A7C1D2-DC3B-44DF-99D7-45F01E73F53A}" destId="{E40ED257-9409-447E-BFE0-6269E12452A8}" srcOrd="1" destOrd="0" presId="urn:microsoft.com/office/officeart/2005/8/layout/list1"/>
    <dgm:cxn modelId="{0B5219D9-BD53-48C9-8A88-70219C3D7DE8}" type="presParOf" srcId="{FCE3FC6B-7ACF-4E3A-96C9-07EA1467D1C3}" destId="{D9D7F5B7-1307-41E1-8D1C-82761F2E5300}" srcOrd="9" destOrd="0" presId="urn:microsoft.com/office/officeart/2005/8/layout/list1"/>
    <dgm:cxn modelId="{318A62AF-528D-417F-9D0D-3B9D916D94A7}" type="presParOf" srcId="{FCE3FC6B-7ACF-4E3A-96C9-07EA1467D1C3}" destId="{EE36C56A-1204-4DDC-933B-ACA0BDF103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/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/>
      <dgm:t>
        <a:bodyPr/>
        <a:lstStyle/>
        <a:p>
          <a:r>
            <a:rPr lang="es-ES"/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/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/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/>
      <dgm:t>
        <a:bodyPr/>
        <a:lstStyle/>
        <a:p>
          <a:r>
            <a:rPr lang="es-ES"/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/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/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/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/>
      <dgm:t>
        <a:bodyPr/>
        <a:lstStyle/>
        <a:p>
          <a:r>
            <a:rPr lang="es-ES"/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/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/>
      <dgm:t>
        <a:bodyPr/>
        <a:lstStyle/>
        <a:p>
          <a:r>
            <a:rPr lang="es-ES"/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/>
      <dgm:t>
        <a:bodyPr/>
        <a:lstStyle/>
        <a:p>
          <a:r>
            <a:rPr lang="es-ES"/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/>
      <dgm:t>
        <a:bodyPr/>
        <a:lstStyle/>
        <a:p>
          <a:r>
            <a:rPr lang="es-ES"/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chemeClr val="bg1">
                  <a:lumMod val="65000"/>
                </a:schemeClr>
              </a:solidFill>
            </a:rPr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/>
      <dgm:t>
        <a:bodyPr/>
        <a:lstStyle/>
        <a:p>
          <a:r>
            <a:rPr lang="es-ES"/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D5FF92A-7FF3-FA45-8DD3-4168A357F20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E8F991-A75D-614B-B3F8-EBDDD5FBE69B}">
      <dgm:prSet phldrT="[Texto]"/>
      <dgm:spPr/>
      <dgm:t>
        <a:bodyPr/>
        <a:lstStyle/>
        <a:p>
          <a:r>
            <a:rPr lang="es-ES"/>
            <a:t>Falla</a:t>
          </a:r>
        </a:p>
      </dgm:t>
    </dgm:pt>
    <dgm:pt modelId="{4811E60F-8762-1049-B580-F73463F76C98}" type="parTrans" cxnId="{A4305BF9-9B80-7143-8B18-0B1059CFB3BD}">
      <dgm:prSet/>
      <dgm:spPr/>
      <dgm:t>
        <a:bodyPr/>
        <a:lstStyle/>
        <a:p>
          <a:endParaRPr lang="es-ES"/>
        </a:p>
      </dgm:t>
    </dgm:pt>
    <dgm:pt modelId="{265D6A5C-4E3F-BA4B-93DB-C7E93763EA51}" type="sibTrans" cxnId="{A4305BF9-9B80-7143-8B18-0B1059CFB3BD}">
      <dgm:prSet/>
      <dgm:spPr/>
      <dgm:t>
        <a:bodyPr/>
        <a:lstStyle/>
        <a:p>
          <a:endParaRPr lang="es-ES"/>
        </a:p>
      </dgm:t>
    </dgm:pt>
    <dgm:pt modelId="{8A30BCF4-306A-E241-AF14-855A9C2E5D8C}">
      <dgm:prSet phldrT="[Texto]"/>
      <dgm:spPr/>
      <dgm:t>
        <a:bodyPr/>
        <a:lstStyle/>
        <a:p>
          <a:r>
            <a:rPr lang="es-ES"/>
            <a:t>Casal</a:t>
          </a:r>
        </a:p>
      </dgm:t>
    </dgm:pt>
    <dgm:pt modelId="{162F5C54-DD1E-3540-BE1F-19A4B936140D}" type="parTrans" cxnId="{8D3B667C-01C7-5B47-AF26-8022CC1FA0A5}">
      <dgm:prSet/>
      <dgm:spPr/>
      <dgm:t>
        <a:bodyPr/>
        <a:lstStyle/>
        <a:p>
          <a:endParaRPr lang="es-ES"/>
        </a:p>
      </dgm:t>
    </dgm:pt>
    <dgm:pt modelId="{51A24624-048E-8440-8446-B1D97960DE58}" type="sibTrans" cxnId="{8D3B667C-01C7-5B47-AF26-8022CC1FA0A5}">
      <dgm:prSet/>
      <dgm:spPr/>
      <dgm:t>
        <a:bodyPr/>
        <a:lstStyle/>
        <a:p>
          <a:endParaRPr lang="es-ES"/>
        </a:p>
      </dgm:t>
    </dgm:pt>
    <dgm:pt modelId="{6552F4FD-EC08-994E-AFEA-2AFF1DF5EA97}">
      <dgm:prSet phldrT="[Texto]"/>
      <dgm:spPr/>
      <dgm:t>
        <a:bodyPr/>
        <a:lstStyle/>
        <a:p>
          <a:r>
            <a:rPr lang="es-ES"/>
            <a:t>Alquiler elementos inmobiliarios</a:t>
          </a:r>
        </a:p>
      </dgm:t>
    </dgm:pt>
    <dgm:pt modelId="{0C52A2DD-7402-F748-877C-78E9363085E9}" type="parTrans" cxnId="{7B18748E-E708-B349-AE7F-8C4496A19D9E}">
      <dgm:prSet/>
      <dgm:spPr/>
      <dgm:t>
        <a:bodyPr/>
        <a:lstStyle/>
        <a:p>
          <a:endParaRPr lang="es-ES"/>
        </a:p>
      </dgm:t>
    </dgm:pt>
    <dgm:pt modelId="{A24DE074-B223-1D4F-BAAF-A0A9231A92CA}" type="sibTrans" cxnId="{7B18748E-E708-B349-AE7F-8C4496A19D9E}">
      <dgm:prSet/>
      <dgm:spPr/>
      <dgm:t>
        <a:bodyPr/>
        <a:lstStyle/>
        <a:p>
          <a:endParaRPr lang="es-ES"/>
        </a:p>
      </dgm:t>
    </dgm:pt>
    <dgm:pt modelId="{B6F2B3D3-EC84-A94F-AE10-4EF023CDB7ED}">
      <dgm:prSet phldrT="[Texto]"/>
      <dgm:spPr/>
      <dgm:t>
        <a:bodyPr/>
        <a:lstStyle/>
        <a:p>
          <a:r>
            <a:rPr lang="es-ES"/>
            <a:t>Alquiler elementos mobiliarios</a:t>
          </a:r>
        </a:p>
      </dgm:t>
    </dgm:pt>
    <dgm:pt modelId="{A3A0EA17-32D8-F84B-8330-F03C86BEDF40}" type="parTrans" cxnId="{4133BC0F-977F-2B45-8004-13DF807BB385}">
      <dgm:prSet/>
      <dgm:spPr/>
      <dgm:t>
        <a:bodyPr/>
        <a:lstStyle/>
        <a:p>
          <a:endParaRPr lang="es-ES"/>
        </a:p>
      </dgm:t>
    </dgm:pt>
    <dgm:pt modelId="{AB1C307D-BF77-6A49-90C9-32B374EA27E1}" type="sibTrans" cxnId="{4133BC0F-977F-2B45-8004-13DF807BB385}">
      <dgm:prSet/>
      <dgm:spPr/>
      <dgm:t>
        <a:bodyPr/>
        <a:lstStyle/>
        <a:p>
          <a:endParaRPr lang="es-ES"/>
        </a:p>
      </dgm:t>
    </dgm:pt>
    <dgm:pt modelId="{64584FD1-DA2F-6640-BA00-891765654F26}">
      <dgm:prSet phldrT="[Texto]"/>
      <dgm:spPr/>
      <dgm:t>
        <a:bodyPr/>
        <a:lstStyle/>
        <a:p>
          <a:r>
            <a:rPr lang="es-ES"/>
            <a:t>Actividades</a:t>
          </a:r>
        </a:p>
      </dgm:t>
    </dgm:pt>
    <dgm:pt modelId="{52F3CBA8-3DBB-7541-BA6A-E172ECC4F376}" type="parTrans" cxnId="{A417F320-2AE5-6F4D-9FE2-DE31631E85FF}">
      <dgm:prSet/>
      <dgm:spPr/>
      <dgm:t>
        <a:bodyPr/>
        <a:lstStyle/>
        <a:p>
          <a:endParaRPr lang="es-ES"/>
        </a:p>
      </dgm:t>
    </dgm:pt>
    <dgm:pt modelId="{E6C75FB6-16DA-0B4F-A60A-BB8191C57206}" type="sibTrans" cxnId="{A417F320-2AE5-6F4D-9FE2-DE31631E85FF}">
      <dgm:prSet/>
      <dgm:spPr/>
      <dgm:t>
        <a:bodyPr/>
        <a:lstStyle/>
        <a:p>
          <a:endParaRPr lang="es-ES"/>
        </a:p>
      </dgm:t>
    </dgm:pt>
    <dgm:pt modelId="{750FC6E7-5955-9440-897C-90B6C8379C84}">
      <dgm:prSet phldrT="[Texto]"/>
      <dgm:spPr/>
      <dgm:t>
        <a:bodyPr/>
        <a:lstStyle/>
        <a:p>
          <a:r>
            <a:rPr lang="es-ES"/>
            <a:t>Protocolo</a:t>
          </a:r>
        </a:p>
      </dgm:t>
    </dgm:pt>
    <dgm:pt modelId="{1B06FFC1-087B-7C4C-B61A-87FF1E010A8B}" type="parTrans" cxnId="{1433B90A-0C65-214F-A3A5-4C9861B9B834}">
      <dgm:prSet/>
      <dgm:spPr/>
      <dgm:t>
        <a:bodyPr/>
        <a:lstStyle/>
        <a:p>
          <a:endParaRPr lang="es-ES"/>
        </a:p>
      </dgm:t>
    </dgm:pt>
    <dgm:pt modelId="{80FD3E87-441E-A146-982F-D40336A3CC2B}" type="sibTrans" cxnId="{1433B90A-0C65-214F-A3A5-4C9861B9B834}">
      <dgm:prSet/>
      <dgm:spPr/>
      <dgm:t>
        <a:bodyPr/>
        <a:lstStyle/>
        <a:p>
          <a:endParaRPr lang="es-ES"/>
        </a:p>
      </dgm:t>
    </dgm:pt>
    <dgm:pt modelId="{4FB1B004-085F-AC46-BB02-50EC8BBAA303}">
      <dgm:prSet phldrT="[Texto]"/>
      <dgm:spPr/>
      <dgm:t>
        <a:bodyPr/>
        <a:lstStyle/>
        <a:p>
          <a:r>
            <a:rPr lang="es-ES"/>
            <a:t>Transporte</a:t>
          </a:r>
        </a:p>
      </dgm:t>
    </dgm:pt>
    <dgm:pt modelId="{322D1C3F-0CE7-F44F-AD52-941BF775FEE7}" type="parTrans" cxnId="{535931FC-B7D2-DB44-9913-9F8A8AD82845}">
      <dgm:prSet/>
      <dgm:spPr/>
      <dgm:t>
        <a:bodyPr/>
        <a:lstStyle/>
        <a:p>
          <a:endParaRPr lang="es-ES"/>
        </a:p>
      </dgm:t>
    </dgm:pt>
    <dgm:pt modelId="{D8EBEDAB-90EB-AD48-952F-9F44A11D9595}" type="sibTrans" cxnId="{535931FC-B7D2-DB44-9913-9F8A8AD82845}">
      <dgm:prSet/>
      <dgm:spPr/>
      <dgm:t>
        <a:bodyPr/>
        <a:lstStyle/>
        <a:p>
          <a:endParaRPr lang="es-ES"/>
        </a:p>
      </dgm:t>
    </dgm:pt>
    <dgm:pt modelId="{3C1ACA05-5759-0C4D-A4C6-602EF2F8F829}">
      <dgm:prSet phldrT="[Texto]"/>
      <dgm:spPr/>
      <dgm:t>
        <a:bodyPr/>
        <a:lstStyle/>
        <a:p>
          <a:r>
            <a:rPr lang="es-ES"/>
            <a:t>Servicios profesionales /técnicos</a:t>
          </a:r>
        </a:p>
      </dgm:t>
    </dgm:pt>
    <dgm:pt modelId="{D2810513-8A40-A547-A218-3624671A21F2}" type="parTrans" cxnId="{E4309BD9-935E-A74F-BEC7-46AF39771678}">
      <dgm:prSet/>
      <dgm:spPr/>
      <dgm:t>
        <a:bodyPr/>
        <a:lstStyle/>
        <a:p>
          <a:endParaRPr lang="es-ES"/>
        </a:p>
      </dgm:t>
    </dgm:pt>
    <dgm:pt modelId="{2C955CAD-B558-1E4F-9E67-933AB19A5DF4}" type="sibTrans" cxnId="{E4309BD9-935E-A74F-BEC7-46AF39771678}">
      <dgm:prSet/>
      <dgm:spPr/>
      <dgm:t>
        <a:bodyPr/>
        <a:lstStyle/>
        <a:p>
          <a:endParaRPr lang="es-ES"/>
        </a:p>
      </dgm:t>
    </dgm:pt>
    <dgm:pt modelId="{E8701782-F61D-E04D-B063-8052F5B79845}">
      <dgm:prSet phldrT="[Texto]"/>
      <dgm:spPr/>
      <dgm:t>
        <a:bodyPr/>
        <a:lstStyle/>
        <a:p>
          <a:r>
            <a:rPr lang="es-ES"/>
            <a:t>Comida y bebida</a:t>
          </a:r>
        </a:p>
      </dgm:t>
    </dgm:pt>
    <dgm:pt modelId="{E462C44F-F8BF-9242-82AA-0ADBFAE7B818}" type="parTrans" cxnId="{12B41858-F669-B34E-A08E-33891CB2B0A8}">
      <dgm:prSet/>
      <dgm:spPr/>
      <dgm:t>
        <a:bodyPr/>
        <a:lstStyle/>
        <a:p>
          <a:endParaRPr lang="es-ES"/>
        </a:p>
      </dgm:t>
    </dgm:pt>
    <dgm:pt modelId="{AA55BFA8-E270-6C45-B6B0-DC119D8D0176}" type="sibTrans" cxnId="{12B41858-F669-B34E-A08E-33891CB2B0A8}">
      <dgm:prSet/>
      <dgm:spPr/>
      <dgm:t>
        <a:bodyPr/>
        <a:lstStyle/>
        <a:p>
          <a:endParaRPr lang="es-ES"/>
        </a:p>
      </dgm:t>
    </dgm:pt>
    <dgm:pt modelId="{0983CECC-CE52-2742-8CB5-986F185B0942}">
      <dgm:prSet phldrT="[Texto]"/>
      <dgm:spPr/>
      <dgm:t>
        <a:bodyPr/>
        <a:lstStyle/>
        <a:p>
          <a:r>
            <a:rPr lang="es-ES"/>
            <a:t>Suministros</a:t>
          </a:r>
        </a:p>
      </dgm:t>
    </dgm:pt>
    <dgm:pt modelId="{DF7C59B7-4C9C-A243-B562-8469633A9881}" type="parTrans" cxnId="{856B02AC-D3BE-1344-86B8-A9A268CDB676}">
      <dgm:prSet/>
      <dgm:spPr/>
      <dgm:t>
        <a:bodyPr/>
        <a:lstStyle/>
        <a:p>
          <a:endParaRPr lang="es-ES"/>
        </a:p>
      </dgm:t>
    </dgm:pt>
    <dgm:pt modelId="{13969524-0AE9-AD49-A249-940718D38EE2}" type="sibTrans" cxnId="{856B02AC-D3BE-1344-86B8-A9A268CDB676}">
      <dgm:prSet/>
      <dgm:spPr/>
      <dgm:t>
        <a:bodyPr/>
        <a:lstStyle/>
        <a:p>
          <a:endParaRPr lang="es-ES"/>
        </a:p>
      </dgm:t>
    </dgm:pt>
    <dgm:pt modelId="{0E6A9C82-2772-C343-A355-F1033EEA6375}">
      <dgm:prSet phldrT="[Texto]"/>
      <dgm:spPr/>
      <dgm:t>
        <a:bodyPr/>
        <a:lstStyle/>
        <a:p>
          <a:r>
            <a:rPr lang="es-ES"/>
            <a:t>Flores</a:t>
          </a:r>
        </a:p>
      </dgm:t>
    </dgm:pt>
    <dgm:pt modelId="{D6BBF188-674D-BA4B-90E0-821E2E3EE37D}" type="parTrans" cxnId="{223C01D7-7A20-0B41-A684-CBAF726C74CC}">
      <dgm:prSet/>
      <dgm:spPr/>
      <dgm:t>
        <a:bodyPr/>
        <a:lstStyle/>
        <a:p>
          <a:endParaRPr lang="es-ES"/>
        </a:p>
      </dgm:t>
    </dgm:pt>
    <dgm:pt modelId="{1BCFD298-2345-6B49-957E-624788D6959F}" type="sibTrans" cxnId="{223C01D7-7A20-0B41-A684-CBAF726C74CC}">
      <dgm:prSet/>
      <dgm:spPr/>
      <dgm:t>
        <a:bodyPr/>
        <a:lstStyle/>
        <a:p>
          <a:endParaRPr lang="es-ES"/>
        </a:p>
      </dgm:t>
    </dgm:pt>
    <dgm:pt modelId="{51FB0095-3588-2043-B851-C30FE26520AA}">
      <dgm:prSet phldrT="[Texto]"/>
      <dgm:spPr/>
      <dgm:t>
        <a:bodyPr/>
        <a:lstStyle/>
        <a:p>
          <a:r>
            <a:rPr lang="es-ES"/>
            <a:t>Imprenta</a:t>
          </a:r>
        </a:p>
      </dgm:t>
    </dgm:pt>
    <dgm:pt modelId="{3B04EAC1-9B6F-5A44-9361-CE066E969317}" type="parTrans" cxnId="{E67FE2BF-F961-E24B-8200-CE5954A82121}">
      <dgm:prSet/>
      <dgm:spPr/>
      <dgm:t>
        <a:bodyPr/>
        <a:lstStyle/>
        <a:p>
          <a:endParaRPr lang="es-ES"/>
        </a:p>
      </dgm:t>
    </dgm:pt>
    <dgm:pt modelId="{A3E5461C-80A9-5B4D-BF59-1CC14BAC577A}" type="sibTrans" cxnId="{E67FE2BF-F961-E24B-8200-CE5954A82121}">
      <dgm:prSet/>
      <dgm:spPr/>
      <dgm:t>
        <a:bodyPr/>
        <a:lstStyle/>
        <a:p>
          <a:endParaRPr lang="es-ES"/>
        </a:p>
      </dgm:t>
    </dgm:pt>
    <dgm:pt modelId="{FF5FD784-6A95-BB4B-9A68-3F7ABDC81B1F}">
      <dgm:prSet phldrT="[Texto]"/>
      <dgm:spPr/>
      <dgm:t>
        <a:bodyPr/>
        <a:lstStyle/>
        <a:p>
          <a:r>
            <a:rPr lang="es-ES"/>
            <a:t>Gastos financieros</a:t>
          </a:r>
        </a:p>
      </dgm:t>
    </dgm:pt>
    <dgm:pt modelId="{B6689401-0523-2444-837B-8FB1C36A19CD}" type="parTrans" cxnId="{D88F9AE2-78D0-EC48-8887-B88FA58247AF}">
      <dgm:prSet/>
      <dgm:spPr/>
      <dgm:t>
        <a:bodyPr/>
        <a:lstStyle/>
        <a:p>
          <a:endParaRPr lang="es-ES"/>
        </a:p>
      </dgm:t>
    </dgm:pt>
    <dgm:pt modelId="{CC9EFE70-920D-CF4E-BB15-01052B426CAD}" type="sibTrans" cxnId="{D88F9AE2-78D0-EC48-8887-B88FA58247AF}">
      <dgm:prSet/>
      <dgm:spPr/>
      <dgm:t>
        <a:bodyPr/>
        <a:lstStyle/>
        <a:p>
          <a:endParaRPr lang="es-ES"/>
        </a:p>
      </dgm:t>
    </dgm:pt>
    <dgm:pt modelId="{98D5D928-ACDA-FF48-8F6A-05C0722080E5}">
      <dgm:prSet phldrT="[Texto]"/>
      <dgm:spPr/>
      <dgm:t>
        <a:bodyPr/>
        <a:lstStyle/>
        <a:p>
          <a:r>
            <a:rPr lang="es-ES"/>
            <a:t>Comunicación</a:t>
          </a:r>
        </a:p>
      </dgm:t>
    </dgm:pt>
    <dgm:pt modelId="{D7EC745F-554B-2F49-AA9C-02B9D3DD561B}" type="parTrans" cxnId="{98D127BE-3FAC-D243-9EA8-2A7D0D1D65EE}">
      <dgm:prSet/>
      <dgm:spPr/>
      <dgm:t>
        <a:bodyPr/>
        <a:lstStyle/>
        <a:p>
          <a:endParaRPr lang="es-ES"/>
        </a:p>
      </dgm:t>
    </dgm:pt>
    <dgm:pt modelId="{BABDD861-4B3E-944C-8E6C-D43CA0A25AF9}" type="sibTrans" cxnId="{98D127BE-3FAC-D243-9EA8-2A7D0D1D65EE}">
      <dgm:prSet/>
      <dgm:spPr/>
      <dgm:t>
        <a:bodyPr/>
        <a:lstStyle/>
        <a:p>
          <a:endParaRPr lang="es-ES"/>
        </a:p>
      </dgm:t>
    </dgm:pt>
    <dgm:pt modelId="{89D967C3-7B6B-5146-A3CB-AD94C8432549}" type="pres">
      <dgm:prSet presAssocID="{6D5FF92A-7FF3-FA45-8DD3-4168A357F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48998-9C62-6C4C-81C0-0B17A475A28A}" type="pres">
      <dgm:prSet presAssocID="{78E8F991-A75D-614B-B3F8-EBDDD5FBE69B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362B1-C09A-F941-8944-52335AD5D3AD}" type="pres">
      <dgm:prSet presAssocID="{265D6A5C-4E3F-BA4B-93DB-C7E93763EA51}" presName="spacer" presStyleCnt="0"/>
      <dgm:spPr/>
    </dgm:pt>
    <dgm:pt modelId="{B063F6EB-0338-D44B-9224-09FEC61D0CC8}" type="pres">
      <dgm:prSet presAssocID="{8A30BCF4-306A-E241-AF14-855A9C2E5D8C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6DCC6-71EC-DF45-8249-07EEADE047B6}" type="pres">
      <dgm:prSet presAssocID="{51A24624-048E-8440-8446-B1D97960DE58}" presName="spacer" presStyleCnt="0"/>
      <dgm:spPr/>
    </dgm:pt>
    <dgm:pt modelId="{A423D1AE-AA3D-9142-AEFD-94103FFF310B}" type="pres">
      <dgm:prSet presAssocID="{6552F4FD-EC08-994E-AFEA-2AFF1DF5EA9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055C3-9C05-6F46-A7E3-BBEAADF8D307}" type="pres">
      <dgm:prSet presAssocID="{A24DE074-B223-1D4F-BAAF-A0A9231A92CA}" presName="spacer" presStyleCnt="0"/>
      <dgm:spPr/>
    </dgm:pt>
    <dgm:pt modelId="{FAD06FCA-DA07-E548-919B-0D0E2433FA81}" type="pres">
      <dgm:prSet presAssocID="{B6F2B3D3-EC84-A94F-AE10-4EF023CDB7ED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0624-FB57-D145-B205-107825BE8DA7}" type="pres">
      <dgm:prSet presAssocID="{AB1C307D-BF77-6A49-90C9-32B374EA27E1}" presName="spacer" presStyleCnt="0"/>
      <dgm:spPr/>
    </dgm:pt>
    <dgm:pt modelId="{987113A8-58E6-6F4A-8DEB-CBDCD5539279}" type="pres">
      <dgm:prSet presAssocID="{64584FD1-DA2F-6640-BA00-891765654F26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F3D58-DC42-9D4B-95AB-06DB45AD6870}" type="pres">
      <dgm:prSet presAssocID="{E6C75FB6-16DA-0B4F-A60A-BB8191C57206}" presName="spacer" presStyleCnt="0"/>
      <dgm:spPr/>
    </dgm:pt>
    <dgm:pt modelId="{2DE3421B-3371-7C41-AC7E-89E408DB5E4F}" type="pres">
      <dgm:prSet presAssocID="{750FC6E7-5955-9440-897C-90B6C8379C8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E22A8-CBF9-0140-ACB6-978101CE80D3}" type="pres">
      <dgm:prSet presAssocID="{80FD3E87-441E-A146-982F-D40336A3CC2B}" presName="spacer" presStyleCnt="0"/>
      <dgm:spPr/>
    </dgm:pt>
    <dgm:pt modelId="{150282F3-2D4D-9344-A10B-422D6B407743}" type="pres">
      <dgm:prSet presAssocID="{4FB1B004-085F-AC46-BB02-50EC8BBAA303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E75AF-037E-384A-B3C8-7B86F743B0BC}" type="pres">
      <dgm:prSet presAssocID="{D8EBEDAB-90EB-AD48-952F-9F44A11D9595}" presName="spacer" presStyleCnt="0"/>
      <dgm:spPr/>
    </dgm:pt>
    <dgm:pt modelId="{C95B914F-2998-CD44-9221-38293444DC2C}" type="pres">
      <dgm:prSet presAssocID="{3C1ACA05-5759-0C4D-A4C6-602EF2F8F829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F99B0-E27B-DC42-A315-972D2C4CBFCC}" type="pres">
      <dgm:prSet presAssocID="{2C955CAD-B558-1E4F-9E67-933AB19A5DF4}" presName="spacer" presStyleCnt="0"/>
      <dgm:spPr/>
    </dgm:pt>
    <dgm:pt modelId="{D1BA798D-752C-B34F-B3B9-5D21B417DD43}" type="pres">
      <dgm:prSet presAssocID="{E8701782-F61D-E04D-B063-8052F5B79845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46459-E150-C347-AFFE-B77D63D82EBB}" type="pres">
      <dgm:prSet presAssocID="{AA55BFA8-E270-6C45-B6B0-DC119D8D0176}" presName="spacer" presStyleCnt="0"/>
      <dgm:spPr/>
    </dgm:pt>
    <dgm:pt modelId="{055E9342-7D4F-3D40-B861-9DF79CB91534}" type="pres">
      <dgm:prSet presAssocID="{0983CECC-CE52-2742-8CB5-986F185B0942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8AF5B-A3E1-BD40-A812-FC13D136F95D}" type="pres">
      <dgm:prSet presAssocID="{13969524-0AE9-AD49-A249-940718D38EE2}" presName="spacer" presStyleCnt="0"/>
      <dgm:spPr/>
    </dgm:pt>
    <dgm:pt modelId="{4F1CBAED-8F10-3545-84DD-DE315B231058}" type="pres">
      <dgm:prSet presAssocID="{0E6A9C82-2772-C343-A355-F1033EEA637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BCC2-3723-8046-A628-226E4705C434}" type="pres">
      <dgm:prSet presAssocID="{1BCFD298-2345-6B49-957E-624788D6959F}" presName="spacer" presStyleCnt="0"/>
      <dgm:spPr/>
    </dgm:pt>
    <dgm:pt modelId="{EB258921-0D75-E24A-A0B8-970A4133FDB5}" type="pres">
      <dgm:prSet presAssocID="{51FB0095-3588-2043-B851-C30FE26520AA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DDAC8-F597-7848-B082-D433D2B2B98A}" type="pres">
      <dgm:prSet presAssocID="{A3E5461C-80A9-5B4D-BF59-1CC14BAC577A}" presName="spacer" presStyleCnt="0"/>
      <dgm:spPr/>
    </dgm:pt>
    <dgm:pt modelId="{55173F16-C6FD-AE4B-8D98-B3883BC0635F}" type="pres">
      <dgm:prSet presAssocID="{FF5FD784-6A95-BB4B-9A68-3F7ABDC81B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FDD6E-ABBF-3541-B654-6E889FAF1A85}" type="pres">
      <dgm:prSet presAssocID="{CC9EFE70-920D-CF4E-BB15-01052B426CAD}" presName="spacer" presStyleCnt="0"/>
      <dgm:spPr/>
    </dgm:pt>
    <dgm:pt modelId="{A93C53FE-CAF7-484D-851C-EE776408CC90}" type="pres">
      <dgm:prSet presAssocID="{98D5D928-ACDA-FF48-8F6A-05C0722080E5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C50A7-20CC-DA4F-9D5F-02FD14070F47}" type="presOf" srcId="{6552F4FD-EC08-994E-AFEA-2AFF1DF5EA97}" destId="{A423D1AE-AA3D-9142-AEFD-94103FFF310B}" srcOrd="0" destOrd="0" presId="urn:microsoft.com/office/officeart/2005/8/layout/vList2"/>
    <dgm:cxn modelId="{E94DF85B-A071-1A49-B762-2AE5709655A6}" type="presOf" srcId="{8A30BCF4-306A-E241-AF14-855A9C2E5D8C}" destId="{B063F6EB-0338-D44B-9224-09FEC61D0CC8}" srcOrd="0" destOrd="0" presId="urn:microsoft.com/office/officeart/2005/8/layout/vList2"/>
    <dgm:cxn modelId="{69FE50DD-BACA-E44F-BADD-BA74E82CBC02}" type="presOf" srcId="{64584FD1-DA2F-6640-BA00-891765654F26}" destId="{987113A8-58E6-6F4A-8DEB-CBDCD5539279}" srcOrd="0" destOrd="0" presId="urn:microsoft.com/office/officeart/2005/8/layout/vList2"/>
    <dgm:cxn modelId="{12B41858-F669-B34E-A08E-33891CB2B0A8}" srcId="{6D5FF92A-7FF3-FA45-8DD3-4168A357F20B}" destId="{E8701782-F61D-E04D-B063-8052F5B79845}" srcOrd="8" destOrd="0" parTransId="{E462C44F-F8BF-9242-82AA-0ADBFAE7B818}" sibTransId="{AA55BFA8-E270-6C45-B6B0-DC119D8D0176}"/>
    <dgm:cxn modelId="{441D0253-4782-4A46-9ED4-87A1E2EFE57A}" type="presOf" srcId="{4FB1B004-085F-AC46-BB02-50EC8BBAA303}" destId="{150282F3-2D4D-9344-A10B-422D6B407743}" srcOrd="0" destOrd="0" presId="urn:microsoft.com/office/officeart/2005/8/layout/vList2"/>
    <dgm:cxn modelId="{DF0E367A-87EB-754B-A1B2-295A72DFC5D9}" type="presOf" srcId="{98D5D928-ACDA-FF48-8F6A-05C0722080E5}" destId="{A93C53FE-CAF7-484D-851C-EE776408CC90}" srcOrd="0" destOrd="0" presId="urn:microsoft.com/office/officeart/2005/8/layout/vList2"/>
    <dgm:cxn modelId="{8D3B667C-01C7-5B47-AF26-8022CC1FA0A5}" srcId="{6D5FF92A-7FF3-FA45-8DD3-4168A357F20B}" destId="{8A30BCF4-306A-E241-AF14-855A9C2E5D8C}" srcOrd="1" destOrd="0" parTransId="{162F5C54-DD1E-3540-BE1F-19A4B936140D}" sibTransId="{51A24624-048E-8440-8446-B1D97960DE58}"/>
    <dgm:cxn modelId="{E4309BD9-935E-A74F-BEC7-46AF39771678}" srcId="{6D5FF92A-7FF3-FA45-8DD3-4168A357F20B}" destId="{3C1ACA05-5759-0C4D-A4C6-602EF2F8F829}" srcOrd="7" destOrd="0" parTransId="{D2810513-8A40-A547-A218-3624671A21F2}" sibTransId="{2C955CAD-B558-1E4F-9E67-933AB19A5DF4}"/>
    <dgm:cxn modelId="{98D127BE-3FAC-D243-9EA8-2A7D0D1D65EE}" srcId="{6D5FF92A-7FF3-FA45-8DD3-4168A357F20B}" destId="{98D5D928-ACDA-FF48-8F6A-05C0722080E5}" srcOrd="13" destOrd="0" parTransId="{D7EC745F-554B-2F49-AA9C-02B9D3DD561B}" sibTransId="{BABDD861-4B3E-944C-8E6C-D43CA0A25AF9}"/>
    <dgm:cxn modelId="{4133BC0F-977F-2B45-8004-13DF807BB385}" srcId="{6D5FF92A-7FF3-FA45-8DD3-4168A357F20B}" destId="{B6F2B3D3-EC84-A94F-AE10-4EF023CDB7ED}" srcOrd="3" destOrd="0" parTransId="{A3A0EA17-32D8-F84B-8330-F03C86BEDF40}" sibTransId="{AB1C307D-BF77-6A49-90C9-32B374EA27E1}"/>
    <dgm:cxn modelId="{2993B356-DBF3-4C4E-AAA4-B792B789CA42}" type="presOf" srcId="{78E8F991-A75D-614B-B3F8-EBDDD5FBE69B}" destId="{C8B48998-9C62-6C4C-81C0-0B17A475A28A}" srcOrd="0" destOrd="0" presId="urn:microsoft.com/office/officeart/2005/8/layout/vList2"/>
    <dgm:cxn modelId="{D588293D-9733-4547-A984-6709B4F70162}" type="presOf" srcId="{3C1ACA05-5759-0C4D-A4C6-602EF2F8F829}" destId="{C95B914F-2998-CD44-9221-38293444DC2C}" srcOrd="0" destOrd="0" presId="urn:microsoft.com/office/officeart/2005/8/layout/vList2"/>
    <dgm:cxn modelId="{B20F65E6-69B5-404A-ADAC-ADB02C9EB731}" type="presOf" srcId="{0983CECC-CE52-2742-8CB5-986F185B0942}" destId="{055E9342-7D4F-3D40-B861-9DF79CB91534}" srcOrd="0" destOrd="0" presId="urn:microsoft.com/office/officeart/2005/8/layout/vList2"/>
    <dgm:cxn modelId="{1307C0A7-8171-F944-9A18-E41F21175629}" type="presOf" srcId="{E8701782-F61D-E04D-B063-8052F5B79845}" destId="{D1BA798D-752C-B34F-B3B9-5D21B417DD43}" srcOrd="0" destOrd="0" presId="urn:microsoft.com/office/officeart/2005/8/layout/vList2"/>
    <dgm:cxn modelId="{7353290D-D251-7641-B33C-2D4FE1BD91FB}" type="presOf" srcId="{6D5FF92A-7FF3-FA45-8DD3-4168A357F20B}" destId="{89D967C3-7B6B-5146-A3CB-AD94C8432549}" srcOrd="0" destOrd="0" presId="urn:microsoft.com/office/officeart/2005/8/layout/vList2"/>
    <dgm:cxn modelId="{A417F320-2AE5-6F4D-9FE2-DE31631E85FF}" srcId="{6D5FF92A-7FF3-FA45-8DD3-4168A357F20B}" destId="{64584FD1-DA2F-6640-BA00-891765654F26}" srcOrd="4" destOrd="0" parTransId="{52F3CBA8-3DBB-7541-BA6A-E172ECC4F376}" sibTransId="{E6C75FB6-16DA-0B4F-A60A-BB8191C57206}"/>
    <dgm:cxn modelId="{A4305BF9-9B80-7143-8B18-0B1059CFB3BD}" srcId="{6D5FF92A-7FF3-FA45-8DD3-4168A357F20B}" destId="{78E8F991-A75D-614B-B3F8-EBDDD5FBE69B}" srcOrd="0" destOrd="0" parTransId="{4811E60F-8762-1049-B580-F73463F76C98}" sibTransId="{265D6A5C-4E3F-BA4B-93DB-C7E93763EA51}"/>
    <dgm:cxn modelId="{D16984FA-515B-FD49-A419-A638CCEF0760}" type="presOf" srcId="{750FC6E7-5955-9440-897C-90B6C8379C84}" destId="{2DE3421B-3371-7C41-AC7E-89E408DB5E4F}" srcOrd="0" destOrd="0" presId="urn:microsoft.com/office/officeart/2005/8/layout/vList2"/>
    <dgm:cxn modelId="{1433B90A-0C65-214F-A3A5-4C9861B9B834}" srcId="{6D5FF92A-7FF3-FA45-8DD3-4168A357F20B}" destId="{750FC6E7-5955-9440-897C-90B6C8379C84}" srcOrd="5" destOrd="0" parTransId="{1B06FFC1-087B-7C4C-B61A-87FF1E010A8B}" sibTransId="{80FD3E87-441E-A146-982F-D40336A3CC2B}"/>
    <dgm:cxn modelId="{AE3C976E-FBA6-0E48-BB9A-49C3C9F0CEC6}" type="presOf" srcId="{0E6A9C82-2772-C343-A355-F1033EEA6375}" destId="{4F1CBAED-8F10-3545-84DD-DE315B231058}" srcOrd="0" destOrd="0" presId="urn:microsoft.com/office/officeart/2005/8/layout/vList2"/>
    <dgm:cxn modelId="{7B18748E-E708-B349-AE7F-8C4496A19D9E}" srcId="{6D5FF92A-7FF3-FA45-8DD3-4168A357F20B}" destId="{6552F4FD-EC08-994E-AFEA-2AFF1DF5EA97}" srcOrd="2" destOrd="0" parTransId="{0C52A2DD-7402-F748-877C-78E9363085E9}" sibTransId="{A24DE074-B223-1D4F-BAAF-A0A9231A92CA}"/>
    <dgm:cxn modelId="{535931FC-B7D2-DB44-9913-9F8A8AD82845}" srcId="{6D5FF92A-7FF3-FA45-8DD3-4168A357F20B}" destId="{4FB1B004-085F-AC46-BB02-50EC8BBAA303}" srcOrd="6" destOrd="0" parTransId="{322D1C3F-0CE7-F44F-AD52-941BF775FEE7}" sibTransId="{D8EBEDAB-90EB-AD48-952F-9F44A11D9595}"/>
    <dgm:cxn modelId="{856B02AC-D3BE-1344-86B8-A9A268CDB676}" srcId="{6D5FF92A-7FF3-FA45-8DD3-4168A357F20B}" destId="{0983CECC-CE52-2742-8CB5-986F185B0942}" srcOrd="9" destOrd="0" parTransId="{DF7C59B7-4C9C-A243-B562-8469633A9881}" sibTransId="{13969524-0AE9-AD49-A249-940718D38EE2}"/>
    <dgm:cxn modelId="{E67FE2BF-F961-E24B-8200-CE5954A82121}" srcId="{6D5FF92A-7FF3-FA45-8DD3-4168A357F20B}" destId="{51FB0095-3588-2043-B851-C30FE26520AA}" srcOrd="11" destOrd="0" parTransId="{3B04EAC1-9B6F-5A44-9361-CE066E969317}" sibTransId="{A3E5461C-80A9-5B4D-BF59-1CC14BAC577A}"/>
    <dgm:cxn modelId="{C5A99101-5F66-C74C-A46E-D6C6CEA25ADE}" type="presOf" srcId="{FF5FD784-6A95-BB4B-9A68-3F7ABDC81B1F}" destId="{55173F16-C6FD-AE4B-8D98-B3883BC0635F}" srcOrd="0" destOrd="0" presId="urn:microsoft.com/office/officeart/2005/8/layout/vList2"/>
    <dgm:cxn modelId="{F15CA12F-4F39-504A-AA8C-50B0954D64DB}" type="presOf" srcId="{51FB0095-3588-2043-B851-C30FE26520AA}" destId="{EB258921-0D75-E24A-A0B8-970A4133FDB5}" srcOrd="0" destOrd="0" presId="urn:microsoft.com/office/officeart/2005/8/layout/vList2"/>
    <dgm:cxn modelId="{1DD638E9-FC56-3E4B-A0AA-1ADE5CF18A27}" type="presOf" srcId="{B6F2B3D3-EC84-A94F-AE10-4EF023CDB7ED}" destId="{FAD06FCA-DA07-E548-919B-0D0E2433FA81}" srcOrd="0" destOrd="0" presId="urn:microsoft.com/office/officeart/2005/8/layout/vList2"/>
    <dgm:cxn modelId="{223C01D7-7A20-0B41-A684-CBAF726C74CC}" srcId="{6D5FF92A-7FF3-FA45-8DD3-4168A357F20B}" destId="{0E6A9C82-2772-C343-A355-F1033EEA6375}" srcOrd="10" destOrd="0" parTransId="{D6BBF188-674D-BA4B-90E0-821E2E3EE37D}" sibTransId="{1BCFD298-2345-6B49-957E-624788D6959F}"/>
    <dgm:cxn modelId="{D88F9AE2-78D0-EC48-8887-B88FA58247AF}" srcId="{6D5FF92A-7FF3-FA45-8DD3-4168A357F20B}" destId="{FF5FD784-6A95-BB4B-9A68-3F7ABDC81B1F}" srcOrd="12" destOrd="0" parTransId="{B6689401-0523-2444-837B-8FB1C36A19CD}" sibTransId="{CC9EFE70-920D-CF4E-BB15-01052B426CAD}"/>
    <dgm:cxn modelId="{6F8B9006-D9E5-8A41-9F54-FABBC1015371}" type="presParOf" srcId="{89D967C3-7B6B-5146-A3CB-AD94C8432549}" destId="{C8B48998-9C62-6C4C-81C0-0B17A475A28A}" srcOrd="0" destOrd="0" presId="urn:microsoft.com/office/officeart/2005/8/layout/vList2"/>
    <dgm:cxn modelId="{EEE2739F-18C4-5C4D-89B9-75AD9028CAC6}" type="presParOf" srcId="{89D967C3-7B6B-5146-A3CB-AD94C8432549}" destId="{BBD362B1-C09A-F941-8944-52335AD5D3AD}" srcOrd="1" destOrd="0" presId="urn:microsoft.com/office/officeart/2005/8/layout/vList2"/>
    <dgm:cxn modelId="{ACB7AE95-DF19-E342-947E-6FB8FFF563DC}" type="presParOf" srcId="{89D967C3-7B6B-5146-A3CB-AD94C8432549}" destId="{B063F6EB-0338-D44B-9224-09FEC61D0CC8}" srcOrd="2" destOrd="0" presId="urn:microsoft.com/office/officeart/2005/8/layout/vList2"/>
    <dgm:cxn modelId="{90271445-E418-734C-8233-D649D0428FC0}" type="presParOf" srcId="{89D967C3-7B6B-5146-A3CB-AD94C8432549}" destId="{C876DCC6-71EC-DF45-8249-07EEADE047B6}" srcOrd="3" destOrd="0" presId="urn:microsoft.com/office/officeart/2005/8/layout/vList2"/>
    <dgm:cxn modelId="{EFC5DC43-94B3-294D-9177-84F9E60FB374}" type="presParOf" srcId="{89D967C3-7B6B-5146-A3CB-AD94C8432549}" destId="{A423D1AE-AA3D-9142-AEFD-94103FFF310B}" srcOrd="4" destOrd="0" presId="urn:microsoft.com/office/officeart/2005/8/layout/vList2"/>
    <dgm:cxn modelId="{2F69789E-388F-CE49-92C9-0072F6DCA1C1}" type="presParOf" srcId="{89D967C3-7B6B-5146-A3CB-AD94C8432549}" destId="{849055C3-9C05-6F46-A7E3-BBEAADF8D307}" srcOrd="5" destOrd="0" presId="urn:microsoft.com/office/officeart/2005/8/layout/vList2"/>
    <dgm:cxn modelId="{308A9F56-EC6A-184E-BB74-6EE673C5A5A7}" type="presParOf" srcId="{89D967C3-7B6B-5146-A3CB-AD94C8432549}" destId="{FAD06FCA-DA07-E548-919B-0D0E2433FA81}" srcOrd="6" destOrd="0" presId="urn:microsoft.com/office/officeart/2005/8/layout/vList2"/>
    <dgm:cxn modelId="{6EB8A0CF-5C3F-6743-94B9-0C35A4756C9A}" type="presParOf" srcId="{89D967C3-7B6B-5146-A3CB-AD94C8432549}" destId="{A7410624-FB57-D145-B205-107825BE8DA7}" srcOrd="7" destOrd="0" presId="urn:microsoft.com/office/officeart/2005/8/layout/vList2"/>
    <dgm:cxn modelId="{6E4880FA-36AC-C340-BE21-42B41B0E7661}" type="presParOf" srcId="{89D967C3-7B6B-5146-A3CB-AD94C8432549}" destId="{987113A8-58E6-6F4A-8DEB-CBDCD5539279}" srcOrd="8" destOrd="0" presId="urn:microsoft.com/office/officeart/2005/8/layout/vList2"/>
    <dgm:cxn modelId="{B2E92852-A6A2-4C4D-AF1D-98FD8FF5F4F3}" type="presParOf" srcId="{89D967C3-7B6B-5146-A3CB-AD94C8432549}" destId="{66BF3D58-DC42-9D4B-95AB-06DB45AD6870}" srcOrd="9" destOrd="0" presId="urn:microsoft.com/office/officeart/2005/8/layout/vList2"/>
    <dgm:cxn modelId="{E02CA9DB-32FE-0748-9590-0E8EA42403BC}" type="presParOf" srcId="{89D967C3-7B6B-5146-A3CB-AD94C8432549}" destId="{2DE3421B-3371-7C41-AC7E-89E408DB5E4F}" srcOrd="10" destOrd="0" presId="urn:microsoft.com/office/officeart/2005/8/layout/vList2"/>
    <dgm:cxn modelId="{5771DBF1-804B-9A44-889A-8AF233DA3329}" type="presParOf" srcId="{89D967C3-7B6B-5146-A3CB-AD94C8432549}" destId="{407E22A8-CBF9-0140-ACB6-978101CE80D3}" srcOrd="11" destOrd="0" presId="urn:microsoft.com/office/officeart/2005/8/layout/vList2"/>
    <dgm:cxn modelId="{F893706A-A439-544F-B2B3-9D0279F04131}" type="presParOf" srcId="{89D967C3-7B6B-5146-A3CB-AD94C8432549}" destId="{150282F3-2D4D-9344-A10B-422D6B407743}" srcOrd="12" destOrd="0" presId="urn:microsoft.com/office/officeart/2005/8/layout/vList2"/>
    <dgm:cxn modelId="{5B32E3A3-5103-4645-975E-A0339CBB4AB2}" type="presParOf" srcId="{89D967C3-7B6B-5146-A3CB-AD94C8432549}" destId="{BCFE75AF-037E-384A-B3C8-7B86F743B0BC}" srcOrd="13" destOrd="0" presId="urn:microsoft.com/office/officeart/2005/8/layout/vList2"/>
    <dgm:cxn modelId="{9B033C65-55D1-EF4B-8999-953BF11A1CFA}" type="presParOf" srcId="{89D967C3-7B6B-5146-A3CB-AD94C8432549}" destId="{C95B914F-2998-CD44-9221-38293444DC2C}" srcOrd="14" destOrd="0" presId="urn:microsoft.com/office/officeart/2005/8/layout/vList2"/>
    <dgm:cxn modelId="{C1505544-14A0-3B42-BDE6-10650307DE3E}" type="presParOf" srcId="{89D967C3-7B6B-5146-A3CB-AD94C8432549}" destId="{9FAF99B0-E27B-DC42-A315-972D2C4CBFCC}" srcOrd="15" destOrd="0" presId="urn:microsoft.com/office/officeart/2005/8/layout/vList2"/>
    <dgm:cxn modelId="{A15FDAD2-F474-4C48-A703-123A2CF17494}" type="presParOf" srcId="{89D967C3-7B6B-5146-A3CB-AD94C8432549}" destId="{D1BA798D-752C-B34F-B3B9-5D21B417DD43}" srcOrd="16" destOrd="0" presId="urn:microsoft.com/office/officeart/2005/8/layout/vList2"/>
    <dgm:cxn modelId="{B158ADF8-719E-6C44-8738-A40D83B43EA6}" type="presParOf" srcId="{89D967C3-7B6B-5146-A3CB-AD94C8432549}" destId="{43246459-E150-C347-AFFE-B77D63D82EBB}" srcOrd="17" destOrd="0" presId="urn:microsoft.com/office/officeart/2005/8/layout/vList2"/>
    <dgm:cxn modelId="{1A9E5958-4707-7546-8A64-B1072473CF2D}" type="presParOf" srcId="{89D967C3-7B6B-5146-A3CB-AD94C8432549}" destId="{055E9342-7D4F-3D40-B861-9DF79CB91534}" srcOrd="18" destOrd="0" presId="urn:microsoft.com/office/officeart/2005/8/layout/vList2"/>
    <dgm:cxn modelId="{34907BEB-BD4D-1E42-8057-5D83E4980F19}" type="presParOf" srcId="{89D967C3-7B6B-5146-A3CB-AD94C8432549}" destId="{EF38AF5B-A3E1-BD40-A812-FC13D136F95D}" srcOrd="19" destOrd="0" presId="urn:microsoft.com/office/officeart/2005/8/layout/vList2"/>
    <dgm:cxn modelId="{935003DF-C1D7-044E-B0D2-CB490A401BC4}" type="presParOf" srcId="{89D967C3-7B6B-5146-A3CB-AD94C8432549}" destId="{4F1CBAED-8F10-3545-84DD-DE315B231058}" srcOrd="20" destOrd="0" presId="urn:microsoft.com/office/officeart/2005/8/layout/vList2"/>
    <dgm:cxn modelId="{A85FAC6E-21D9-6549-8C0A-4BCFE43FA939}" type="presParOf" srcId="{89D967C3-7B6B-5146-A3CB-AD94C8432549}" destId="{6769BCC2-3723-8046-A628-226E4705C434}" srcOrd="21" destOrd="0" presId="urn:microsoft.com/office/officeart/2005/8/layout/vList2"/>
    <dgm:cxn modelId="{162FA1C3-9705-8D41-ABDE-7F3365AE1B74}" type="presParOf" srcId="{89D967C3-7B6B-5146-A3CB-AD94C8432549}" destId="{EB258921-0D75-E24A-A0B8-970A4133FDB5}" srcOrd="22" destOrd="0" presId="urn:microsoft.com/office/officeart/2005/8/layout/vList2"/>
    <dgm:cxn modelId="{16F14A58-20DD-B940-8912-0516FDD13281}" type="presParOf" srcId="{89D967C3-7B6B-5146-A3CB-AD94C8432549}" destId="{A84DDAC8-F597-7848-B082-D433D2B2B98A}" srcOrd="23" destOrd="0" presId="urn:microsoft.com/office/officeart/2005/8/layout/vList2"/>
    <dgm:cxn modelId="{E88649AC-26FF-0645-B32D-045AD7B2AEFC}" type="presParOf" srcId="{89D967C3-7B6B-5146-A3CB-AD94C8432549}" destId="{55173F16-C6FD-AE4B-8D98-B3883BC0635F}" srcOrd="24" destOrd="0" presId="urn:microsoft.com/office/officeart/2005/8/layout/vList2"/>
    <dgm:cxn modelId="{D08844BE-8E9F-044B-9E64-A9404FE832D7}" type="presParOf" srcId="{89D967C3-7B6B-5146-A3CB-AD94C8432549}" destId="{29DFDD6E-ABBF-3541-B654-6E889FAF1A85}" srcOrd="25" destOrd="0" presId="urn:microsoft.com/office/officeart/2005/8/layout/vList2"/>
    <dgm:cxn modelId="{DD62867B-0EBC-DB45-8A85-B1EACC83BE09}" type="presParOf" srcId="{89D967C3-7B6B-5146-A3CB-AD94C8432549}" destId="{A93C53FE-CAF7-484D-851C-EE776408CC9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09554F-4B5F-488A-BBBE-B8DC28A89DF1}" type="doc">
      <dgm:prSet loTypeId="urn:microsoft.com/office/officeart/2005/8/layout/lProcess2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D7CDE36-6083-484A-A5FE-6CF103273D25}">
      <dgm:prSet phldrT="[Texto]"/>
      <dgm:spPr/>
      <dgm:t>
        <a:bodyPr/>
        <a:lstStyle/>
        <a:p>
          <a:r>
            <a:rPr lang="es-ES" b="1" err="1"/>
            <a:t>Ajuntament</a:t>
          </a:r>
          <a:r>
            <a:rPr lang="es-ES" b="1"/>
            <a:t> de València</a:t>
          </a:r>
        </a:p>
      </dgm:t>
    </dgm:pt>
    <dgm:pt modelId="{C5AB3D26-773E-4F6B-9C71-B0517EE14331}" type="parTrans" cxnId="{B892F486-04AE-4DE7-9960-51D461075AA7}">
      <dgm:prSet/>
      <dgm:spPr/>
      <dgm:t>
        <a:bodyPr/>
        <a:lstStyle/>
        <a:p>
          <a:endParaRPr lang="es-ES"/>
        </a:p>
      </dgm:t>
    </dgm:pt>
    <dgm:pt modelId="{B8A7EF83-C4F5-4771-AD8C-745ACEC8B913}" type="sibTrans" cxnId="{B892F486-04AE-4DE7-9960-51D461075AA7}">
      <dgm:prSet/>
      <dgm:spPr/>
      <dgm:t>
        <a:bodyPr/>
        <a:lstStyle/>
        <a:p>
          <a:endParaRPr lang="es-ES"/>
        </a:p>
      </dgm:t>
    </dgm:pt>
    <dgm:pt modelId="{AED9368E-6B43-4F99-A9D0-3C28AC50EC14}">
      <dgm:prSet phldrT="[Texto]" custT="1"/>
      <dgm:spPr/>
      <dgm:t>
        <a:bodyPr/>
        <a:lstStyle/>
        <a:p>
          <a:r>
            <a:rPr lang="es-ES" sz="1400"/>
            <a:t>Delegación de cultura festiva: </a:t>
          </a:r>
        </a:p>
        <a:p>
          <a:r>
            <a:rPr lang="es-ES" sz="1400"/>
            <a:t>906.217,32 €</a:t>
          </a:r>
        </a:p>
      </dgm:t>
    </dgm:pt>
    <dgm:pt modelId="{D809A642-908C-40FC-862F-F3D719D86FD5}" type="parTrans" cxnId="{F11ACB5E-B8A9-40D8-95F0-B02ACE21794C}">
      <dgm:prSet/>
      <dgm:spPr/>
      <dgm:t>
        <a:bodyPr/>
        <a:lstStyle/>
        <a:p>
          <a:endParaRPr lang="es-ES"/>
        </a:p>
      </dgm:t>
    </dgm:pt>
    <dgm:pt modelId="{42F74720-2B83-4F5D-A2C8-AA1BEC9A2847}" type="sibTrans" cxnId="{F11ACB5E-B8A9-40D8-95F0-B02ACE21794C}">
      <dgm:prSet/>
      <dgm:spPr/>
      <dgm:t>
        <a:bodyPr/>
        <a:lstStyle/>
        <a:p>
          <a:endParaRPr lang="es-ES"/>
        </a:p>
      </dgm:t>
    </dgm:pt>
    <dgm:pt modelId="{24AFB481-C4C0-4D81-AEE3-E2E90788CDFB}">
      <dgm:prSet phldrT="[Texto]"/>
      <dgm:spPr/>
      <dgm:t>
        <a:bodyPr/>
        <a:lstStyle/>
        <a:p>
          <a:r>
            <a:rPr lang="es-ES" b="1" err="1"/>
            <a:t>Diputació</a:t>
          </a:r>
          <a:r>
            <a:rPr lang="es-ES" b="1"/>
            <a:t> de València</a:t>
          </a:r>
        </a:p>
      </dgm:t>
    </dgm:pt>
    <dgm:pt modelId="{AE8917BF-F3FF-42FA-A8CC-FAF790207207}" type="parTrans" cxnId="{31099067-7492-426E-BA54-E5E22211BF34}">
      <dgm:prSet/>
      <dgm:spPr/>
      <dgm:t>
        <a:bodyPr/>
        <a:lstStyle/>
        <a:p>
          <a:endParaRPr lang="es-ES"/>
        </a:p>
      </dgm:t>
    </dgm:pt>
    <dgm:pt modelId="{C4A1E10F-E6B9-405B-A469-A2993112484B}" type="sibTrans" cxnId="{31099067-7492-426E-BA54-E5E22211BF34}">
      <dgm:prSet/>
      <dgm:spPr/>
      <dgm:t>
        <a:bodyPr/>
        <a:lstStyle/>
        <a:p>
          <a:endParaRPr lang="es-ES"/>
        </a:p>
      </dgm:t>
    </dgm:pt>
    <dgm:pt modelId="{D436A1B8-3E74-41FE-BB95-5C136421B1A2}">
      <dgm:prSet phldrT="[Texto]" custT="1"/>
      <dgm:spPr/>
      <dgm:t>
        <a:bodyPr/>
        <a:lstStyle/>
        <a:p>
          <a:r>
            <a:rPr lang="es-ES" sz="1400"/>
            <a:t>Actividades falleras y publicidad: 236.848 €</a:t>
          </a:r>
        </a:p>
      </dgm:t>
    </dgm:pt>
    <dgm:pt modelId="{9CDBE50C-0418-4512-99E6-15A40BD7FBF3}" type="parTrans" cxnId="{FD697C54-F97F-4D7C-B7C9-72CAE3C8C859}">
      <dgm:prSet/>
      <dgm:spPr/>
      <dgm:t>
        <a:bodyPr/>
        <a:lstStyle/>
        <a:p>
          <a:endParaRPr lang="es-ES"/>
        </a:p>
      </dgm:t>
    </dgm:pt>
    <dgm:pt modelId="{4B7ECDD9-CAC4-4E95-A559-E4459C3F9BFF}" type="sibTrans" cxnId="{FD697C54-F97F-4D7C-B7C9-72CAE3C8C859}">
      <dgm:prSet/>
      <dgm:spPr/>
      <dgm:t>
        <a:bodyPr/>
        <a:lstStyle/>
        <a:p>
          <a:endParaRPr lang="es-ES"/>
        </a:p>
      </dgm:t>
    </dgm:pt>
    <dgm:pt modelId="{4CC236C8-65B1-433E-8B71-205F769DB094}">
      <dgm:prSet phldrT="[Texto]" custT="1"/>
      <dgm:spPr/>
      <dgm:t>
        <a:bodyPr/>
        <a:lstStyle/>
        <a:p>
          <a:r>
            <a:rPr lang="es-ES" sz="1400"/>
            <a:t>Delegación de cultura festiva, subvenciones: </a:t>
          </a:r>
        </a:p>
        <a:p>
          <a:r>
            <a:rPr lang="es-ES" sz="1400" b="0" i="0" u="none"/>
            <a:t>3.541.767,92 €</a:t>
          </a:r>
          <a:endParaRPr lang="es-ES" sz="1400" b="0"/>
        </a:p>
      </dgm:t>
    </dgm:pt>
    <dgm:pt modelId="{FC67E363-D68C-4EC9-A400-DE993B70EC19}" type="parTrans" cxnId="{F121BC5E-EFEC-4D2C-9AEB-153BF21C91C9}">
      <dgm:prSet/>
      <dgm:spPr/>
      <dgm:t>
        <a:bodyPr/>
        <a:lstStyle/>
        <a:p>
          <a:endParaRPr lang="es-ES"/>
        </a:p>
      </dgm:t>
    </dgm:pt>
    <dgm:pt modelId="{A29D6286-2024-445A-A46F-03B2224E11D5}" type="sibTrans" cxnId="{F121BC5E-EFEC-4D2C-9AEB-153BF21C91C9}">
      <dgm:prSet/>
      <dgm:spPr/>
      <dgm:t>
        <a:bodyPr/>
        <a:lstStyle/>
        <a:p>
          <a:endParaRPr lang="es-ES"/>
        </a:p>
      </dgm:t>
    </dgm:pt>
    <dgm:pt modelId="{0487EF0F-742F-470B-86D2-5F3805338095}">
      <dgm:prSet phldrT="[Texto]" custT="1"/>
      <dgm:spPr/>
      <dgm:t>
        <a:bodyPr/>
        <a:lstStyle/>
        <a:p>
          <a:r>
            <a:rPr lang="es-ES" sz="1400"/>
            <a:t>Apoyo a las comisiones de la ciudad de València: </a:t>
          </a:r>
        </a:p>
        <a:p>
          <a:r>
            <a:rPr lang="es-ES" sz="1400"/>
            <a:t>174.000 €</a:t>
          </a:r>
        </a:p>
      </dgm:t>
    </dgm:pt>
    <dgm:pt modelId="{7D626562-7A67-422F-82F7-88C7C2214361}" type="parTrans" cxnId="{31D92A49-5878-4AA1-8675-3B90077B2F25}">
      <dgm:prSet/>
      <dgm:spPr/>
      <dgm:t>
        <a:bodyPr/>
        <a:lstStyle/>
        <a:p>
          <a:endParaRPr lang="es-ES"/>
        </a:p>
      </dgm:t>
    </dgm:pt>
    <dgm:pt modelId="{EC7B3B7D-5B9B-4E50-869D-6A853AFF130D}" type="sibTrans" cxnId="{31D92A49-5878-4AA1-8675-3B90077B2F25}">
      <dgm:prSet/>
      <dgm:spPr/>
      <dgm:t>
        <a:bodyPr/>
        <a:lstStyle/>
        <a:p>
          <a:endParaRPr lang="es-ES"/>
        </a:p>
      </dgm:t>
    </dgm:pt>
    <dgm:pt modelId="{1F9F6858-85B0-45F6-86F9-07A7C22158C4}">
      <dgm:prSet phldrT="[Texto]" custT="1"/>
      <dgm:spPr/>
      <dgm:t>
        <a:bodyPr/>
        <a:lstStyle/>
        <a:p>
          <a:r>
            <a:rPr lang="es-ES" sz="1400"/>
            <a:t>Apoyo a sectores (artistas falleros, indumentaria): </a:t>
          </a:r>
        </a:p>
        <a:p>
          <a:r>
            <a:rPr lang="es-ES" sz="1400"/>
            <a:t>360.000 €</a:t>
          </a:r>
        </a:p>
      </dgm:t>
    </dgm:pt>
    <dgm:pt modelId="{FD04AAF2-986D-4FBC-AA87-2B52F605068A}" type="parTrans" cxnId="{F9944B7F-FD77-4EBE-8278-EB6CC7E013E6}">
      <dgm:prSet/>
      <dgm:spPr/>
      <dgm:t>
        <a:bodyPr/>
        <a:lstStyle/>
        <a:p>
          <a:endParaRPr lang="es-ES"/>
        </a:p>
      </dgm:t>
    </dgm:pt>
    <dgm:pt modelId="{31221DAB-A1B7-44C7-B4A3-521D148485B0}" type="sibTrans" cxnId="{F9944B7F-FD77-4EBE-8278-EB6CC7E013E6}">
      <dgm:prSet/>
      <dgm:spPr/>
      <dgm:t>
        <a:bodyPr/>
        <a:lstStyle/>
        <a:p>
          <a:endParaRPr lang="es-ES"/>
        </a:p>
      </dgm:t>
    </dgm:pt>
    <dgm:pt modelId="{8694330D-816E-4AAE-A4DB-39394F708A43}">
      <dgm:prSet phldrT="[Texto]" custT="1"/>
      <dgm:spPr/>
      <dgm:t>
        <a:bodyPr/>
        <a:lstStyle/>
        <a:p>
          <a:r>
            <a:rPr lang="es-ES" sz="1400"/>
            <a:t>Dispositivo integral de bomberos: </a:t>
          </a:r>
        </a:p>
        <a:p>
          <a:r>
            <a:rPr lang="es-ES" sz="1400"/>
            <a:t>193.000 €</a:t>
          </a:r>
        </a:p>
      </dgm:t>
    </dgm:pt>
    <dgm:pt modelId="{B01F7031-5E75-40C4-9B80-4C8A990FA1F8}" type="parTrans" cxnId="{D2DD1684-CB9F-4C71-ABC8-6FF5010998D1}">
      <dgm:prSet/>
      <dgm:spPr/>
      <dgm:t>
        <a:bodyPr/>
        <a:lstStyle/>
        <a:p>
          <a:endParaRPr lang="es-ES"/>
        </a:p>
      </dgm:t>
    </dgm:pt>
    <dgm:pt modelId="{975C0DA1-3981-4C26-9BBA-A3F13AE9F624}" type="sibTrans" cxnId="{D2DD1684-CB9F-4C71-ABC8-6FF5010998D1}">
      <dgm:prSet/>
      <dgm:spPr/>
      <dgm:t>
        <a:bodyPr/>
        <a:lstStyle/>
        <a:p>
          <a:endParaRPr lang="es-ES"/>
        </a:p>
      </dgm:t>
    </dgm:pt>
    <dgm:pt modelId="{808E76AC-0412-4702-97BB-6B124371D3D6}">
      <dgm:prSet phldrT="[Texto]"/>
      <dgm:spPr/>
      <dgm:t>
        <a:bodyPr/>
        <a:lstStyle/>
        <a:p>
          <a:r>
            <a:rPr lang="es-ES" b="1"/>
            <a:t>JCF</a:t>
          </a:r>
        </a:p>
      </dgm:t>
    </dgm:pt>
    <dgm:pt modelId="{065BDE51-3B46-4303-99A3-11CD7ED794BA}" type="parTrans" cxnId="{54EC51E4-6DB8-4010-B7C8-8976FF97D48C}">
      <dgm:prSet/>
      <dgm:spPr/>
      <dgm:t>
        <a:bodyPr/>
        <a:lstStyle/>
        <a:p>
          <a:endParaRPr lang="es-ES"/>
        </a:p>
      </dgm:t>
    </dgm:pt>
    <dgm:pt modelId="{52826874-893B-4990-9CF3-E5013AB1908F}" type="sibTrans" cxnId="{54EC51E4-6DB8-4010-B7C8-8976FF97D48C}">
      <dgm:prSet/>
      <dgm:spPr/>
      <dgm:t>
        <a:bodyPr/>
        <a:lstStyle/>
        <a:p>
          <a:endParaRPr lang="es-ES"/>
        </a:p>
      </dgm:t>
    </dgm:pt>
    <dgm:pt modelId="{8341094A-797D-4B99-9C6B-34EA66204875}">
      <dgm:prSet phldrT="[Texto]" custT="1"/>
      <dgm:spPr/>
      <dgm:t>
        <a:bodyPr/>
        <a:lstStyle/>
        <a:p>
          <a:r>
            <a:rPr lang="es-ES" sz="1400"/>
            <a:t>3.583.415,47 €</a:t>
          </a:r>
        </a:p>
      </dgm:t>
    </dgm:pt>
    <dgm:pt modelId="{7DFCFADA-2E98-49E3-939D-D2D07427EFBA}" type="parTrans" cxnId="{C2DBFA21-F7BB-4D8D-BF0E-1B691185A574}">
      <dgm:prSet/>
      <dgm:spPr/>
      <dgm:t>
        <a:bodyPr/>
        <a:lstStyle/>
        <a:p>
          <a:endParaRPr lang="es-ES"/>
        </a:p>
      </dgm:t>
    </dgm:pt>
    <dgm:pt modelId="{8A84A4E2-ECA8-49ED-9FF9-A8E00AE71BC0}" type="sibTrans" cxnId="{C2DBFA21-F7BB-4D8D-BF0E-1B691185A574}">
      <dgm:prSet/>
      <dgm:spPr/>
      <dgm:t>
        <a:bodyPr/>
        <a:lstStyle/>
        <a:p>
          <a:endParaRPr lang="es-ES"/>
        </a:p>
      </dgm:t>
    </dgm:pt>
    <dgm:pt modelId="{20201876-DDBE-47F8-8D07-702F0E7BF94C}">
      <dgm:prSet phldrT="[Texto]" custT="1"/>
      <dgm:spPr/>
      <dgm:t>
        <a:bodyPr/>
        <a:lstStyle/>
        <a:p>
          <a:r>
            <a:rPr lang="es-ES" sz="1400"/>
            <a:t>Servicio de igualdad y políticas inclusivas: </a:t>
          </a:r>
        </a:p>
        <a:p>
          <a:r>
            <a:rPr lang="es-ES" sz="1400"/>
            <a:t>24.090,72</a:t>
          </a:r>
        </a:p>
      </dgm:t>
    </dgm:pt>
    <dgm:pt modelId="{AAA2877F-80D7-425D-AA77-60B4BFC6F354}" type="parTrans" cxnId="{37684ABB-903C-4055-8F51-918C6CBDDE42}">
      <dgm:prSet/>
      <dgm:spPr/>
      <dgm:t>
        <a:bodyPr/>
        <a:lstStyle/>
        <a:p>
          <a:endParaRPr lang="es-ES"/>
        </a:p>
      </dgm:t>
    </dgm:pt>
    <dgm:pt modelId="{C0C9FE62-EBFE-4D45-A0CB-8E35A186D802}" type="sibTrans" cxnId="{37684ABB-903C-4055-8F51-918C6CBDDE42}">
      <dgm:prSet/>
      <dgm:spPr/>
      <dgm:t>
        <a:bodyPr/>
        <a:lstStyle/>
        <a:p>
          <a:endParaRPr lang="es-ES"/>
        </a:p>
      </dgm:t>
    </dgm:pt>
    <dgm:pt modelId="{5E178EF1-7EF5-4D06-8272-59157C92079F}">
      <dgm:prSet phldrT="[Texto]"/>
      <dgm:spPr/>
      <dgm:t>
        <a:bodyPr/>
        <a:lstStyle/>
        <a:p>
          <a:r>
            <a:rPr lang="es-ES" b="1" err="1"/>
            <a:t>Fundació</a:t>
          </a:r>
          <a:r>
            <a:rPr lang="es-ES" b="1"/>
            <a:t> </a:t>
          </a:r>
          <a:r>
            <a:rPr lang="es-ES" b="1" err="1"/>
            <a:t>Visit</a:t>
          </a:r>
          <a:r>
            <a:rPr lang="es-ES" b="1"/>
            <a:t> València</a:t>
          </a:r>
        </a:p>
      </dgm:t>
    </dgm:pt>
    <dgm:pt modelId="{B01D2167-6497-446B-966F-2EE3F4C3BD3A}" type="parTrans" cxnId="{C3DF0A30-2AFA-4549-A491-2CE57FEEF4A5}">
      <dgm:prSet/>
      <dgm:spPr/>
      <dgm:t>
        <a:bodyPr/>
        <a:lstStyle/>
        <a:p>
          <a:endParaRPr lang="es-ES"/>
        </a:p>
      </dgm:t>
    </dgm:pt>
    <dgm:pt modelId="{60617619-D3BE-4DE5-A0B1-8ACA9AC3F2DB}" type="sibTrans" cxnId="{C3DF0A30-2AFA-4549-A491-2CE57FEEF4A5}">
      <dgm:prSet/>
      <dgm:spPr/>
      <dgm:t>
        <a:bodyPr/>
        <a:lstStyle/>
        <a:p>
          <a:endParaRPr lang="es-ES"/>
        </a:p>
      </dgm:t>
    </dgm:pt>
    <dgm:pt modelId="{0AB10350-2EDB-4C3B-A491-5CCE1EB72FAF}">
      <dgm:prSet phldrT="[Texto]" custT="1"/>
      <dgm:spPr/>
      <dgm:t>
        <a:bodyPr/>
        <a:lstStyle/>
        <a:p>
          <a:r>
            <a:rPr lang="es-ES" sz="1400"/>
            <a:t>38.339,43 €</a:t>
          </a:r>
        </a:p>
      </dgm:t>
    </dgm:pt>
    <dgm:pt modelId="{653C5C7D-BF68-45D5-A080-630A559E1070}" type="parTrans" cxnId="{36E41889-0A46-490D-9325-8C42B3833E83}">
      <dgm:prSet/>
      <dgm:spPr/>
      <dgm:t>
        <a:bodyPr/>
        <a:lstStyle/>
        <a:p>
          <a:endParaRPr lang="es-ES"/>
        </a:p>
      </dgm:t>
    </dgm:pt>
    <dgm:pt modelId="{B9A14276-0620-409E-8E20-62BA9ABC6C45}" type="sibTrans" cxnId="{36E41889-0A46-490D-9325-8C42B3833E83}">
      <dgm:prSet/>
      <dgm:spPr/>
      <dgm:t>
        <a:bodyPr/>
        <a:lstStyle/>
        <a:p>
          <a:endParaRPr lang="es-ES"/>
        </a:p>
      </dgm:t>
    </dgm:pt>
    <dgm:pt modelId="{121049D3-73E3-4D8A-BB4F-A9049C5204F0}">
      <dgm:prSet phldrT="[Texto]" custT="1"/>
      <dgm:spPr/>
      <dgm:t>
        <a:bodyPr/>
        <a:lstStyle/>
        <a:p>
          <a:r>
            <a:rPr lang="es-ES" sz="1400"/>
            <a:t>Otros servicios (PENDIENTE)</a:t>
          </a:r>
        </a:p>
      </dgm:t>
    </dgm:pt>
    <dgm:pt modelId="{FAA107E6-B2BB-4DEA-8130-A17464629A0B}" type="parTrans" cxnId="{5D46BE63-B1F8-4EDB-B38A-BBF9FA4BA80C}">
      <dgm:prSet/>
      <dgm:spPr/>
      <dgm:t>
        <a:bodyPr/>
        <a:lstStyle/>
        <a:p>
          <a:endParaRPr lang="es-ES"/>
        </a:p>
      </dgm:t>
    </dgm:pt>
    <dgm:pt modelId="{55F1F3CB-9A45-4D7D-8674-E1E9E45B990B}" type="sibTrans" cxnId="{5D46BE63-B1F8-4EDB-B38A-BBF9FA4BA80C}">
      <dgm:prSet/>
      <dgm:spPr/>
      <dgm:t>
        <a:bodyPr/>
        <a:lstStyle/>
        <a:p>
          <a:endParaRPr lang="es-ES"/>
        </a:p>
      </dgm:t>
    </dgm:pt>
    <dgm:pt modelId="{E46263B0-7B29-664C-883F-AD99D364B3D4}" type="pres">
      <dgm:prSet presAssocID="{A809554F-4B5F-488A-BBBE-B8DC28A89D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56618B-6480-2B45-BF76-A66211E9312B}" type="pres">
      <dgm:prSet presAssocID="{5D7CDE36-6083-484A-A5FE-6CF103273D25}" presName="compNode" presStyleCnt="0"/>
      <dgm:spPr/>
    </dgm:pt>
    <dgm:pt modelId="{8F1A3C13-7AC7-4B43-946E-27A299D84625}" type="pres">
      <dgm:prSet presAssocID="{5D7CDE36-6083-484A-A5FE-6CF103273D25}" presName="aNode" presStyleLbl="bgShp" presStyleIdx="0" presStyleCnt="4"/>
      <dgm:spPr/>
      <dgm:t>
        <a:bodyPr/>
        <a:lstStyle/>
        <a:p>
          <a:endParaRPr lang="es-ES"/>
        </a:p>
      </dgm:t>
    </dgm:pt>
    <dgm:pt modelId="{E72B818F-69B3-3940-BE36-E025ABEEFA3B}" type="pres">
      <dgm:prSet presAssocID="{5D7CDE36-6083-484A-A5FE-6CF103273D25}" presName="textNode" presStyleLbl="bgShp" presStyleIdx="0" presStyleCnt="4"/>
      <dgm:spPr/>
      <dgm:t>
        <a:bodyPr/>
        <a:lstStyle/>
        <a:p>
          <a:endParaRPr lang="es-ES"/>
        </a:p>
      </dgm:t>
    </dgm:pt>
    <dgm:pt modelId="{25A35D69-B177-5045-BA46-206726B1E22D}" type="pres">
      <dgm:prSet presAssocID="{5D7CDE36-6083-484A-A5FE-6CF103273D25}" presName="compChildNode" presStyleCnt="0"/>
      <dgm:spPr/>
    </dgm:pt>
    <dgm:pt modelId="{8A365200-56C2-2049-8C0B-A37BC57840F1}" type="pres">
      <dgm:prSet presAssocID="{5D7CDE36-6083-484A-A5FE-6CF103273D25}" presName="theInnerList" presStyleCnt="0"/>
      <dgm:spPr/>
    </dgm:pt>
    <dgm:pt modelId="{EAC282FB-031E-3E43-973F-F9F046A7A46B}" type="pres">
      <dgm:prSet presAssocID="{AED9368E-6B43-4F99-A9D0-3C28AC50EC14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EFC6E5-DA35-C245-9AD0-D0BABCC2193E}" type="pres">
      <dgm:prSet presAssocID="{AED9368E-6B43-4F99-A9D0-3C28AC50EC14}" presName="aSpace2" presStyleCnt="0"/>
      <dgm:spPr/>
    </dgm:pt>
    <dgm:pt modelId="{396CC2AF-2C97-BD4A-A727-3181EC3FBDEF}" type="pres">
      <dgm:prSet presAssocID="{4CC236C8-65B1-433E-8B71-205F769DB094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CDCAA2-15C3-3145-B89A-B4817FBE1BA4}" type="pres">
      <dgm:prSet presAssocID="{4CC236C8-65B1-433E-8B71-205F769DB094}" presName="aSpace2" presStyleCnt="0"/>
      <dgm:spPr/>
    </dgm:pt>
    <dgm:pt modelId="{3EC81543-7FED-524A-9D7E-807D1CF940D1}" type="pres">
      <dgm:prSet presAssocID="{20201876-DDBE-47F8-8D07-702F0E7BF94C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21159D-9386-8941-857D-8A6444415773}" type="pres">
      <dgm:prSet presAssocID="{20201876-DDBE-47F8-8D07-702F0E7BF94C}" presName="aSpace2" presStyleCnt="0"/>
      <dgm:spPr/>
    </dgm:pt>
    <dgm:pt modelId="{773C957D-0B4C-2F4C-BABF-AD6BAAE9738B}" type="pres">
      <dgm:prSet presAssocID="{121049D3-73E3-4D8A-BB4F-A9049C5204F0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CA0ECF-5D26-C546-95A0-FAF60D478F18}" type="pres">
      <dgm:prSet presAssocID="{5D7CDE36-6083-484A-A5FE-6CF103273D25}" presName="aSpace" presStyleCnt="0"/>
      <dgm:spPr/>
    </dgm:pt>
    <dgm:pt modelId="{199039AE-A7B5-8640-B157-C1097F4AFB93}" type="pres">
      <dgm:prSet presAssocID="{808E76AC-0412-4702-97BB-6B124371D3D6}" presName="compNode" presStyleCnt="0"/>
      <dgm:spPr/>
    </dgm:pt>
    <dgm:pt modelId="{53A535D8-516C-684A-9D49-67DA739C4E0F}" type="pres">
      <dgm:prSet presAssocID="{808E76AC-0412-4702-97BB-6B124371D3D6}" presName="aNode" presStyleLbl="bgShp" presStyleIdx="1" presStyleCnt="4"/>
      <dgm:spPr/>
      <dgm:t>
        <a:bodyPr/>
        <a:lstStyle/>
        <a:p>
          <a:endParaRPr lang="es-ES"/>
        </a:p>
      </dgm:t>
    </dgm:pt>
    <dgm:pt modelId="{4836662E-1F86-CE48-9A6F-27CA8F85F03F}" type="pres">
      <dgm:prSet presAssocID="{808E76AC-0412-4702-97BB-6B124371D3D6}" presName="textNode" presStyleLbl="bgShp" presStyleIdx="1" presStyleCnt="4"/>
      <dgm:spPr/>
      <dgm:t>
        <a:bodyPr/>
        <a:lstStyle/>
        <a:p>
          <a:endParaRPr lang="es-ES"/>
        </a:p>
      </dgm:t>
    </dgm:pt>
    <dgm:pt modelId="{276CCB3F-2D24-754A-9E4C-94777D209300}" type="pres">
      <dgm:prSet presAssocID="{808E76AC-0412-4702-97BB-6B124371D3D6}" presName="compChildNode" presStyleCnt="0"/>
      <dgm:spPr/>
    </dgm:pt>
    <dgm:pt modelId="{FA99D81E-7BCF-2E40-A58A-83A47578737D}" type="pres">
      <dgm:prSet presAssocID="{808E76AC-0412-4702-97BB-6B124371D3D6}" presName="theInnerList" presStyleCnt="0"/>
      <dgm:spPr/>
    </dgm:pt>
    <dgm:pt modelId="{43F79DD7-1E91-7549-89CE-BCF64CBFE1CD}" type="pres">
      <dgm:prSet presAssocID="{8341094A-797D-4B99-9C6B-34EA66204875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82674A-B418-CC4B-BFE0-A4F533FF7648}" type="pres">
      <dgm:prSet presAssocID="{808E76AC-0412-4702-97BB-6B124371D3D6}" presName="aSpace" presStyleCnt="0"/>
      <dgm:spPr/>
    </dgm:pt>
    <dgm:pt modelId="{4EA48976-C251-1C4C-ACAD-7F05AC7B7C32}" type="pres">
      <dgm:prSet presAssocID="{5E178EF1-7EF5-4D06-8272-59157C92079F}" presName="compNode" presStyleCnt="0"/>
      <dgm:spPr/>
    </dgm:pt>
    <dgm:pt modelId="{51BB009A-46BD-DA4B-BA4F-5F7F38532BC4}" type="pres">
      <dgm:prSet presAssocID="{5E178EF1-7EF5-4D06-8272-59157C92079F}" presName="aNode" presStyleLbl="bgShp" presStyleIdx="2" presStyleCnt="4"/>
      <dgm:spPr/>
      <dgm:t>
        <a:bodyPr/>
        <a:lstStyle/>
        <a:p>
          <a:endParaRPr lang="es-ES"/>
        </a:p>
      </dgm:t>
    </dgm:pt>
    <dgm:pt modelId="{0D1CD09A-00B3-034E-8AD9-6331AAFDA361}" type="pres">
      <dgm:prSet presAssocID="{5E178EF1-7EF5-4D06-8272-59157C92079F}" presName="textNode" presStyleLbl="bgShp" presStyleIdx="2" presStyleCnt="4"/>
      <dgm:spPr/>
      <dgm:t>
        <a:bodyPr/>
        <a:lstStyle/>
        <a:p>
          <a:endParaRPr lang="es-ES"/>
        </a:p>
      </dgm:t>
    </dgm:pt>
    <dgm:pt modelId="{4354B462-70FD-2F4F-915B-FE5AC89CDFE6}" type="pres">
      <dgm:prSet presAssocID="{5E178EF1-7EF5-4D06-8272-59157C92079F}" presName="compChildNode" presStyleCnt="0"/>
      <dgm:spPr/>
    </dgm:pt>
    <dgm:pt modelId="{57F216E2-BC48-F44C-AC9F-147DF97CED94}" type="pres">
      <dgm:prSet presAssocID="{5E178EF1-7EF5-4D06-8272-59157C92079F}" presName="theInnerList" presStyleCnt="0"/>
      <dgm:spPr/>
    </dgm:pt>
    <dgm:pt modelId="{51BB5547-0A5D-464B-AB4F-B0A28E10871A}" type="pres">
      <dgm:prSet presAssocID="{0AB10350-2EDB-4C3B-A491-5CCE1EB72FAF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571D37-BEFA-9444-AC17-717DB3E5E104}" type="pres">
      <dgm:prSet presAssocID="{5E178EF1-7EF5-4D06-8272-59157C92079F}" presName="aSpace" presStyleCnt="0"/>
      <dgm:spPr/>
    </dgm:pt>
    <dgm:pt modelId="{6D47F6FA-8254-5A49-B20D-D15D8AF07C98}" type="pres">
      <dgm:prSet presAssocID="{24AFB481-C4C0-4D81-AEE3-E2E90788CDFB}" presName="compNode" presStyleCnt="0"/>
      <dgm:spPr/>
    </dgm:pt>
    <dgm:pt modelId="{5B21F659-C3A7-254C-80B9-BCD85902EDD3}" type="pres">
      <dgm:prSet presAssocID="{24AFB481-C4C0-4D81-AEE3-E2E90788CDFB}" presName="aNode" presStyleLbl="bgShp" presStyleIdx="3" presStyleCnt="4"/>
      <dgm:spPr/>
      <dgm:t>
        <a:bodyPr/>
        <a:lstStyle/>
        <a:p>
          <a:endParaRPr lang="es-ES"/>
        </a:p>
      </dgm:t>
    </dgm:pt>
    <dgm:pt modelId="{4D4F180F-D696-8141-8003-BDF2429F9654}" type="pres">
      <dgm:prSet presAssocID="{24AFB481-C4C0-4D81-AEE3-E2E90788CDFB}" presName="textNode" presStyleLbl="bgShp" presStyleIdx="3" presStyleCnt="4"/>
      <dgm:spPr/>
      <dgm:t>
        <a:bodyPr/>
        <a:lstStyle/>
        <a:p>
          <a:endParaRPr lang="es-ES"/>
        </a:p>
      </dgm:t>
    </dgm:pt>
    <dgm:pt modelId="{87F43CBB-5DA7-2F4F-BBDF-95ACFCDFBF75}" type="pres">
      <dgm:prSet presAssocID="{24AFB481-C4C0-4D81-AEE3-E2E90788CDFB}" presName="compChildNode" presStyleCnt="0"/>
      <dgm:spPr/>
    </dgm:pt>
    <dgm:pt modelId="{7A5D49BC-5D21-FC4E-8FC2-AAF00501799D}" type="pres">
      <dgm:prSet presAssocID="{24AFB481-C4C0-4D81-AEE3-E2E90788CDFB}" presName="theInnerList" presStyleCnt="0"/>
      <dgm:spPr/>
    </dgm:pt>
    <dgm:pt modelId="{04634C85-4CE3-E24E-AA67-836E13147E77}" type="pres">
      <dgm:prSet presAssocID="{D436A1B8-3E74-41FE-BB95-5C136421B1A2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D779AA-C2D9-484D-BF36-927937591BB3}" type="pres">
      <dgm:prSet presAssocID="{D436A1B8-3E74-41FE-BB95-5C136421B1A2}" presName="aSpace2" presStyleCnt="0"/>
      <dgm:spPr/>
    </dgm:pt>
    <dgm:pt modelId="{FC347337-1ECC-7846-B70B-F6ACFDABFFD2}" type="pres">
      <dgm:prSet presAssocID="{0487EF0F-742F-470B-86D2-5F3805338095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263B89-DF04-7947-AA6F-88DA988CE7F3}" type="pres">
      <dgm:prSet presAssocID="{0487EF0F-742F-470B-86D2-5F3805338095}" presName="aSpace2" presStyleCnt="0"/>
      <dgm:spPr/>
    </dgm:pt>
    <dgm:pt modelId="{E04A87AC-B43C-B748-ACF7-9F90BF3315F8}" type="pres">
      <dgm:prSet presAssocID="{1F9F6858-85B0-45F6-86F9-07A7C22158C4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4C5651-3956-CA4E-ADAD-1CF87CC25950}" type="pres">
      <dgm:prSet presAssocID="{1F9F6858-85B0-45F6-86F9-07A7C22158C4}" presName="aSpace2" presStyleCnt="0"/>
      <dgm:spPr/>
    </dgm:pt>
    <dgm:pt modelId="{720838E8-88EF-3B4D-ABBD-439A40608C1F}" type="pres">
      <dgm:prSet presAssocID="{8694330D-816E-4AAE-A4DB-39394F708A43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FF034A-4306-0646-AC56-43EDCF7D7428}" type="presOf" srcId="{AED9368E-6B43-4F99-A9D0-3C28AC50EC14}" destId="{EAC282FB-031E-3E43-973F-F9F046A7A46B}" srcOrd="0" destOrd="0" presId="urn:microsoft.com/office/officeart/2005/8/layout/lProcess2#1"/>
    <dgm:cxn modelId="{5D46BE63-B1F8-4EDB-B38A-BBF9FA4BA80C}" srcId="{5D7CDE36-6083-484A-A5FE-6CF103273D25}" destId="{121049D3-73E3-4D8A-BB4F-A9049C5204F0}" srcOrd="3" destOrd="0" parTransId="{FAA107E6-B2BB-4DEA-8130-A17464629A0B}" sibTransId="{55F1F3CB-9A45-4D7D-8674-E1E9E45B990B}"/>
    <dgm:cxn modelId="{31D92A49-5878-4AA1-8675-3B90077B2F25}" srcId="{24AFB481-C4C0-4D81-AEE3-E2E90788CDFB}" destId="{0487EF0F-742F-470B-86D2-5F3805338095}" srcOrd="1" destOrd="0" parTransId="{7D626562-7A67-422F-82F7-88C7C2214361}" sibTransId="{EC7B3B7D-5B9B-4E50-869D-6A853AFF130D}"/>
    <dgm:cxn modelId="{C3DF0A30-2AFA-4549-A491-2CE57FEEF4A5}" srcId="{A809554F-4B5F-488A-BBBE-B8DC28A89DF1}" destId="{5E178EF1-7EF5-4D06-8272-59157C92079F}" srcOrd="2" destOrd="0" parTransId="{B01D2167-6497-446B-966F-2EE3F4C3BD3A}" sibTransId="{60617619-D3BE-4DE5-A0B1-8ACA9AC3F2DB}"/>
    <dgm:cxn modelId="{FEC2C683-4312-3648-B8B2-61146887D353}" type="presOf" srcId="{24AFB481-C4C0-4D81-AEE3-E2E90788CDFB}" destId="{5B21F659-C3A7-254C-80B9-BCD85902EDD3}" srcOrd="0" destOrd="0" presId="urn:microsoft.com/office/officeart/2005/8/layout/lProcess2#1"/>
    <dgm:cxn modelId="{36E41889-0A46-490D-9325-8C42B3833E83}" srcId="{5E178EF1-7EF5-4D06-8272-59157C92079F}" destId="{0AB10350-2EDB-4C3B-A491-5CCE1EB72FAF}" srcOrd="0" destOrd="0" parTransId="{653C5C7D-BF68-45D5-A080-630A559E1070}" sibTransId="{B9A14276-0620-409E-8E20-62BA9ABC6C45}"/>
    <dgm:cxn modelId="{7FFFBC12-0B64-0C41-A04D-6DB264BBDAB0}" type="presOf" srcId="{808E76AC-0412-4702-97BB-6B124371D3D6}" destId="{4836662E-1F86-CE48-9A6F-27CA8F85F03F}" srcOrd="1" destOrd="0" presId="urn:microsoft.com/office/officeart/2005/8/layout/lProcess2#1"/>
    <dgm:cxn modelId="{D2DD1684-CB9F-4C71-ABC8-6FF5010998D1}" srcId="{24AFB481-C4C0-4D81-AEE3-E2E90788CDFB}" destId="{8694330D-816E-4AAE-A4DB-39394F708A43}" srcOrd="3" destOrd="0" parTransId="{B01F7031-5E75-40C4-9B80-4C8A990FA1F8}" sibTransId="{975C0DA1-3981-4C26-9BBA-A3F13AE9F624}"/>
    <dgm:cxn modelId="{F3F1CA83-944A-224A-9756-3B8B2FCDE0BC}" type="presOf" srcId="{5D7CDE36-6083-484A-A5FE-6CF103273D25}" destId="{8F1A3C13-7AC7-4B43-946E-27A299D84625}" srcOrd="0" destOrd="0" presId="urn:microsoft.com/office/officeart/2005/8/layout/lProcess2#1"/>
    <dgm:cxn modelId="{37684ABB-903C-4055-8F51-918C6CBDDE42}" srcId="{5D7CDE36-6083-484A-A5FE-6CF103273D25}" destId="{20201876-DDBE-47F8-8D07-702F0E7BF94C}" srcOrd="2" destOrd="0" parTransId="{AAA2877F-80D7-425D-AA77-60B4BFC6F354}" sibTransId="{C0C9FE62-EBFE-4D45-A0CB-8E35A186D802}"/>
    <dgm:cxn modelId="{F076BAD9-51C1-0A4C-A028-C38485D89C92}" type="presOf" srcId="{0487EF0F-742F-470B-86D2-5F3805338095}" destId="{FC347337-1ECC-7846-B70B-F6ACFDABFFD2}" srcOrd="0" destOrd="0" presId="urn:microsoft.com/office/officeart/2005/8/layout/lProcess2#1"/>
    <dgm:cxn modelId="{C33E4354-E270-E943-884A-7A5B4BBA96CE}" type="presOf" srcId="{5E178EF1-7EF5-4D06-8272-59157C92079F}" destId="{51BB009A-46BD-DA4B-BA4F-5F7F38532BC4}" srcOrd="0" destOrd="0" presId="urn:microsoft.com/office/officeart/2005/8/layout/lProcess2#1"/>
    <dgm:cxn modelId="{FD697C54-F97F-4D7C-B7C9-72CAE3C8C859}" srcId="{24AFB481-C4C0-4D81-AEE3-E2E90788CDFB}" destId="{D436A1B8-3E74-41FE-BB95-5C136421B1A2}" srcOrd="0" destOrd="0" parTransId="{9CDBE50C-0418-4512-99E6-15A40BD7FBF3}" sibTransId="{4B7ECDD9-CAC4-4E95-A559-E4459C3F9BFF}"/>
    <dgm:cxn modelId="{F9944B7F-FD77-4EBE-8278-EB6CC7E013E6}" srcId="{24AFB481-C4C0-4D81-AEE3-E2E90788CDFB}" destId="{1F9F6858-85B0-45F6-86F9-07A7C22158C4}" srcOrd="2" destOrd="0" parTransId="{FD04AAF2-986D-4FBC-AA87-2B52F605068A}" sibTransId="{31221DAB-A1B7-44C7-B4A3-521D148485B0}"/>
    <dgm:cxn modelId="{A3E50FB4-5A62-BC4A-ACBC-EE362201CC18}" type="presOf" srcId="{4CC236C8-65B1-433E-8B71-205F769DB094}" destId="{396CC2AF-2C97-BD4A-A727-3181EC3FBDEF}" srcOrd="0" destOrd="0" presId="urn:microsoft.com/office/officeart/2005/8/layout/lProcess2#1"/>
    <dgm:cxn modelId="{B892F486-04AE-4DE7-9960-51D461075AA7}" srcId="{A809554F-4B5F-488A-BBBE-B8DC28A89DF1}" destId="{5D7CDE36-6083-484A-A5FE-6CF103273D25}" srcOrd="0" destOrd="0" parTransId="{C5AB3D26-773E-4F6B-9C71-B0517EE14331}" sibTransId="{B8A7EF83-C4F5-4771-AD8C-745ACEC8B913}"/>
    <dgm:cxn modelId="{05F6540F-E1B3-D844-9D61-EE7D82B6F60F}" type="presOf" srcId="{121049D3-73E3-4D8A-BB4F-A9049C5204F0}" destId="{773C957D-0B4C-2F4C-BABF-AD6BAAE9738B}" srcOrd="0" destOrd="0" presId="urn:microsoft.com/office/officeart/2005/8/layout/lProcess2#1"/>
    <dgm:cxn modelId="{928DC82B-BFAC-954B-828B-B0CA74D5F72D}" type="presOf" srcId="{D436A1B8-3E74-41FE-BB95-5C136421B1A2}" destId="{04634C85-4CE3-E24E-AA67-836E13147E77}" srcOrd="0" destOrd="0" presId="urn:microsoft.com/office/officeart/2005/8/layout/lProcess2#1"/>
    <dgm:cxn modelId="{002DF02D-3937-2346-8033-23C10B9AA6FD}" type="presOf" srcId="{A809554F-4B5F-488A-BBBE-B8DC28A89DF1}" destId="{E46263B0-7B29-664C-883F-AD99D364B3D4}" srcOrd="0" destOrd="0" presId="urn:microsoft.com/office/officeart/2005/8/layout/lProcess2#1"/>
    <dgm:cxn modelId="{C88192C8-A278-3145-810E-4C25F464B31B}" type="presOf" srcId="{808E76AC-0412-4702-97BB-6B124371D3D6}" destId="{53A535D8-516C-684A-9D49-67DA739C4E0F}" srcOrd="0" destOrd="0" presId="urn:microsoft.com/office/officeart/2005/8/layout/lProcess2#1"/>
    <dgm:cxn modelId="{D1DBB835-3904-E642-A37E-B07B909D2CF4}" type="presOf" srcId="{20201876-DDBE-47F8-8D07-702F0E7BF94C}" destId="{3EC81543-7FED-524A-9D7E-807D1CF940D1}" srcOrd="0" destOrd="0" presId="urn:microsoft.com/office/officeart/2005/8/layout/lProcess2#1"/>
    <dgm:cxn modelId="{32A5AF0C-E374-EA48-A39D-B41F58D6777B}" type="presOf" srcId="{5D7CDE36-6083-484A-A5FE-6CF103273D25}" destId="{E72B818F-69B3-3940-BE36-E025ABEEFA3B}" srcOrd="1" destOrd="0" presId="urn:microsoft.com/office/officeart/2005/8/layout/lProcess2#1"/>
    <dgm:cxn modelId="{F121BC5E-EFEC-4D2C-9AEB-153BF21C91C9}" srcId="{5D7CDE36-6083-484A-A5FE-6CF103273D25}" destId="{4CC236C8-65B1-433E-8B71-205F769DB094}" srcOrd="1" destOrd="0" parTransId="{FC67E363-D68C-4EC9-A400-DE993B70EC19}" sibTransId="{A29D6286-2024-445A-A46F-03B2224E11D5}"/>
    <dgm:cxn modelId="{CB3EBA0D-463A-764C-BCD7-9CFDDA640043}" type="presOf" srcId="{5E178EF1-7EF5-4D06-8272-59157C92079F}" destId="{0D1CD09A-00B3-034E-8AD9-6331AAFDA361}" srcOrd="1" destOrd="0" presId="urn:microsoft.com/office/officeart/2005/8/layout/lProcess2#1"/>
    <dgm:cxn modelId="{A193EE57-0F64-EF4F-8B53-77E856C33836}" type="presOf" srcId="{0AB10350-2EDB-4C3B-A491-5CCE1EB72FAF}" destId="{51BB5547-0A5D-464B-AB4F-B0A28E10871A}" srcOrd="0" destOrd="0" presId="urn:microsoft.com/office/officeart/2005/8/layout/lProcess2#1"/>
    <dgm:cxn modelId="{31099067-7492-426E-BA54-E5E22211BF34}" srcId="{A809554F-4B5F-488A-BBBE-B8DC28A89DF1}" destId="{24AFB481-C4C0-4D81-AEE3-E2E90788CDFB}" srcOrd="3" destOrd="0" parTransId="{AE8917BF-F3FF-42FA-A8CC-FAF790207207}" sibTransId="{C4A1E10F-E6B9-405B-A469-A2993112484B}"/>
    <dgm:cxn modelId="{0E88A4DC-5515-5846-9CE0-42EDC8B279AE}" type="presOf" srcId="{8341094A-797D-4B99-9C6B-34EA66204875}" destId="{43F79DD7-1E91-7549-89CE-BCF64CBFE1CD}" srcOrd="0" destOrd="0" presId="urn:microsoft.com/office/officeart/2005/8/layout/lProcess2#1"/>
    <dgm:cxn modelId="{72480D01-371C-D849-B09D-773AD2CB27D4}" type="presOf" srcId="{1F9F6858-85B0-45F6-86F9-07A7C22158C4}" destId="{E04A87AC-B43C-B748-ACF7-9F90BF3315F8}" srcOrd="0" destOrd="0" presId="urn:microsoft.com/office/officeart/2005/8/layout/lProcess2#1"/>
    <dgm:cxn modelId="{F11ACB5E-B8A9-40D8-95F0-B02ACE21794C}" srcId="{5D7CDE36-6083-484A-A5FE-6CF103273D25}" destId="{AED9368E-6B43-4F99-A9D0-3C28AC50EC14}" srcOrd="0" destOrd="0" parTransId="{D809A642-908C-40FC-862F-F3D719D86FD5}" sibTransId="{42F74720-2B83-4F5D-A2C8-AA1BEC9A2847}"/>
    <dgm:cxn modelId="{ECB8AAD5-D11C-0C44-A8F0-BFB36A3F50FB}" type="presOf" srcId="{8694330D-816E-4AAE-A4DB-39394F708A43}" destId="{720838E8-88EF-3B4D-ABBD-439A40608C1F}" srcOrd="0" destOrd="0" presId="urn:microsoft.com/office/officeart/2005/8/layout/lProcess2#1"/>
    <dgm:cxn modelId="{AEF418DA-EB7B-5748-B28C-E2FEDFE04669}" type="presOf" srcId="{24AFB481-C4C0-4D81-AEE3-E2E90788CDFB}" destId="{4D4F180F-D696-8141-8003-BDF2429F9654}" srcOrd="1" destOrd="0" presId="urn:microsoft.com/office/officeart/2005/8/layout/lProcess2#1"/>
    <dgm:cxn modelId="{C2DBFA21-F7BB-4D8D-BF0E-1B691185A574}" srcId="{808E76AC-0412-4702-97BB-6B124371D3D6}" destId="{8341094A-797D-4B99-9C6B-34EA66204875}" srcOrd="0" destOrd="0" parTransId="{7DFCFADA-2E98-49E3-939D-D2D07427EFBA}" sibTransId="{8A84A4E2-ECA8-49ED-9FF9-A8E00AE71BC0}"/>
    <dgm:cxn modelId="{54EC51E4-6DB8-4010-B7C8-8976FF97D48C}" srcId="{A809554F-4B5F-488A-BBBE-B8DC28A89DF1}" destId="{808E76AC-0412-4702-97BB-6B124371D3D6}" srcOrd="1" destOrd="0" parTransId="{065BDE51-3B46-4303-99A3-11CD7ED794BA}" sibTransId="{52826874-893B-4990-9CF3-E5013AB1908F}"/>
    <dgm:cxn modelId="{4BACAB81-04CB-7846-9C3C-635BFBF3C948}" type="presParOf" srcId="{E46263B0-7B29-664C-883F-AD99D364B3D4}" destId="{A856618B-6480-2B45-BF76-A66211E9312B}" srcOrd="0" destOrd="0" presId="urn:microsoft.com/office/officeart/2005/8/layout/lProcess2#1"/>
    <dgm:cxn modelId="{3D9CF0C4-3143-AB4C-BF74-A1CBE3403068}" type="presParOf" srcId="{A856618B-6480-2B45-BF76-A66211E9312B}" destId="{8F1A3C13-7AC7-4B43-946E-27A299D84625}" srcOrd="0" destOrd="0" presId="urn:microsoft.com/office/officeart/2005/8/layout/lProcess2#1"/>
    <dgm:cxn modelId="{AEEB8BC5-C840-114A-97C6-9375796DD211}" type="presParOf" srcId="{A856618B-6480-2B45-BF76-A66211E9312B}" destId="{E72B818F-69B3-3940-BE36-E025ABEEFA3B}" srcOrd="1" destOrd="0" presId="urn:microsoft.com/office/officeart/2005/8/layout/lProcess2#1"/>
    <dgm:cxn modelId="{28CD3A6B-8D49-8843-AA4A-7C1F614B3680}" type="presParOf" srcId="{A856618B-6480-2B45-BF76-A66211E9312B}" destId="{25A35D69-B177-5045-BA46-206726B1E22D}" srcOrd="2" destOrd="0" presId="urn:microsoft.com/office/officeart/2005/8/layout/lProcess2#1"/>
    <dgm:cxn modelId="{1912337B-6BFE-6640-8862-6A3E796D8167}" type="presParOf" srcId="{25A35D69-B177-5045-BA46-206726B1E22D}" destId="{8A365200-56C2-2049-8C0B-A37BC57840F1}" srcOrd="0" destOrd="0" presId="urn:microsoft.com/office/officeart/2005/8/layout/lProcess2#1"/>
    <dgm:cxn modelId="{3B86A04B-BF6E-2B45-9EC9-EDD5EE92B35C}" type="presParOf" srcId="{8A365200-56C2-2049-8C0B-A37BC57840F1}" destId="{EAC282FB-031E-3E43-973F-F9F046A7A46B}" srcOrd="0" destOrd="0" presId="urn:microsoft.com/office/officeart/2005/8/layout/lProcess2#1"/>
    <dgm:cxn modelId="{460D6AEE-46F9-CA4E-B3FA-EC9083B1CBE5}" type="presParOf" srcId="{8A365200-56C2-2049-8C0B-A37BC57840F1}" destId="{C3EFC6E5-DA35-C245-9AD0-D0BABCC2193E}" srcOrd="1" destOrd="0" presId="urn:microsoft.com/office/officeart/2005/8/layout/lProcess2#1"/>
    <dgm:cxn modelId="{DEF1AE46-8200-2D42-A728-7798F209C235}" type="presParOf" srcId="{8A365200-56C2-2049-8C0B-A37BC57840F1}" destId="{396CC2AF-2C97-BD4A-A727-3181EC3FBDEF}" srcOrd="2" destOrd="0" presId="urn:microsoft.com/office/officeart/2005/8/layout/lProcess2#1"/>
    <dgm:cxn modelId="{D49DC443-B58B-1C4D-AEFC-6A021BC70500}" type="presParOf" srcId="{8A365200-56C2-2049-8C0B-A37BC57840F1}" destId="{B9CDCAA2-15C3-3145-B89A-B4817FBE1BA4}" srcOrd="3" destOrd="0" presId="urn:microsoft.com/office/officeart/2005/8/layout/lProcess2#1"/>
    <dgm:cxn modelId="{2989C593-C523-5A47-A7C0-F11D2CA8C303}" type="presParOf" srcId="{8A365200-56C2-2049-8C0B-A37BC57840F1}" destId="{3EC81543-7FED-524A-9D7E-807D1CF940D1}" srcOrd="4" destOrd="0" presId="urn:microsoft.com/office/officeart/2005/8/layout/lProcess2#1"/>
    <dgm:cxn modelId="{6556DD1D-8005-3B43-B31B-7EC8811DAA38}" type="presParOf" srcId="{8A365200-56C2-2049-8C0B-A37BC57840F1}" destId="{AB21159D-9386-8941-857D-8A6444415773}" srcOrd="5" destOrd="0" presId="urn:microsoft.com/office/officeart/2005/8/layout/lProcess2#1"/>
    <dgm:cxn modelId="{54E49E68-0E14-D842-990F-17E3D8117FF8}" type="presParOf" srcId="{8A365200-56C2-2049-8C0B-A37BC57840F1}" destId="{773C957D-0B4C-2F4C-BABF-AD6BAAE9738B}" srcOrd="6" destOrd="0" presId="urn:microsoft.com/office/officeart/2005/8/layout/lProcess2#1"/>
    <dgm:cxn modelId="{6ECE6B19-8D2F-B04B-BD2D-239C74DE436F}" type="presParOf" srcId="{E46263B0-7B29-664C-883F-AD99D364B3D4}" destId="{07CA0ECF-5D26-C546-95A0-FAF60D478F18}" srcOrd="1" destOrd="0" presId="urn:microsoft.com/office/officeart/2005/8/layout/lProcess2#1"/>
    <dgm:cxn modelId="{448C98D3-EA21-5149-8913-0F47640FD1BA}" type="presParOf" srcId="{E46263B0-7B29-664C-883F-AD99D364B3D4}" destId="{199039AE-A7B5-8640-B157-C1097F4AFB93}" srcOrd="2" destOrd="0" presId="urn:microsoft.com/office/officeart/2005/8/layout/lProcess2#1"/>
    <dgm:cxn modelId="{0ACEEE9F-D1E7-2443-97BB-B2677C51B666}" type="presParOf" srcId="{199039AE-A7B5-8640-B157-C1097F4AFB93}" destId="{53A535D8-516C-684A-9D49-67DA739C4E0F}" srcOrd="0" destOrd="0" presId="urn:microsoft.com/office/officeart/2005/8/layout/lProcess2#1"/>
    <dgm:cxn modelId="{8361651C-534D-E54F-93D9-876844966DC7}" type="presParOf" srcId="{199039AE-A7B5-8640-B157-C1097F4AFB93}" destId="{4836662E-1F86-CE48-9A6F-27CA8F85F03F}" srcOrd="1" destOrd="0" presId="urn:microsoft.com/office/officeart/2005/8/layout/lProcess2#1"/>
    <dgm:cxn modelId="{8621D26A-91F8-AA42-8D28-722418B89CE6}" type="presParOf" srcId="{199039AE-A7B5-8640-B157-C1097F4AFB93}" destId="{276CCB3F-2D24-754A-9E4C-94777D209300}" srcOrd="2" destOrd="0" presId="urn:microsoft.com/office/officeart/2005/8/layout/lProcess2#1"/>
    <dgm:cxn modelId="{6206723C-E661-D640-904B-1F670F94E884}" type="presParOf" srcId="{276CCB3F-2D24-754A-9E4C-94777D209300}" destId="{FA99D81E-7BCF-2E40-A58A-83A47578737D}" srcOrd="0" destOrd="0" presId="urn:microsoft.com/office/officeart/2005/8/layout/lProcess2#1"/>
    <dgm:cxn modelId="{8C3AA543-22EA-FC42-8D82-A9E24D99B6D3}" type="presParOf" srcId="{FA99D81E-7BCF-2E40-A58A-83A47578737D}" destId="{43F79DD7-1E91-7549-89CE-BCF64CBFE1CD}" srcOrd="0" destOrd="0" presId="urn:microsoft.com/office/officeart/2005/8/layout/lProcess2#1"/>
    <dgm:cxn modelId="{C593C2B4-2744-C347-BEA5-7509A9032A2C}" type="presParOf" srcId="{E46263B0-7B29-664C-883F-AD99D364B3D4}" destId="{5B82674A-B418-CC4B-BFE0-A4F533FF7648}" srcOrd="3" destOrd="0" presId="urn:microsoft.com/office/officeart/2005/8/layout/lProcess2#1"/>
    <dgm:cxn modelId="{EE21B4E4-9509-0E4E-AB4C-6306E294CEB7}" type="presParOf" srcId="{E46263B0-7B29-664C-883F-AD99D364B3D4}" destId="{4EA48976-C251-1C4C-ACAD-7F05AC7B7C32}" srcOrd="4" destOrd="0" presId="urn:microsoft.com/office/officeart/2005/8/layout/lProcess2#1"/>
    <dgm:cxn modelId="{62D7AC31-623D-904F-A770-11F236E4D439}" type="presParOf" srcId="{4EA48976-C251-1C4C-ACAD-7F05AC7B7C32}" destId="{51BB009A-46BD-DA4B-BA4F-5F7F38532BC4}" srcOrd="0" destOrd="0" presId="urn:microsoft.com/office/officeart/2005/8/layout/lProcess2#1"/>
    <dgm:cxn modelId="{C3150DC2-DFFE-6F49-98A7-550CAED242B6}" type="presParOf" srcId="{4EA48976-C251-1C4C-ACAD-7F05AC7B7C32}" destId="{0D1CD09A-00B3-034E-8AD9-6331AAFDA361}" srcOrd="1" destOrd="0" presId="urn:microsoft.com/office/officeart/2005/8/layout/lProcess2#1"/>
    <dgm:cxn modelId="{1362C7E7-9140-7048-8708-9DAA4D39055B}" type="presParOf" srcId="{4EA48976-C251-1C4C-ACAD-7F05AC7B7C32}" destId="{4354B462-70FD-2F4F-915B-FE5AC89CDFE6}" srcOrd="2" destOrd="0" presId="urn:microsoft.com/office/officeart/2005/8/layout/lProcess2#1"/>
    <dgm:cxn modelId="{1BB6E073-94AF-BE44-A25C-4BCBC782DBAB}" type="presParOf" srcId="{4354B462-70FD-2F4F-915B-FE5AC89CDFE6}" destId="{57F216E2-BC48-F44C-AC9F-147DF97CED94}" srcOrd="0" destOrd="0" presId="urn:microsoft.com/office/officeart/2005/8/layout/lProcess2#1"/>
    <dgm:cxn modelId="{51DE70A9-8217-BD4A-A173-A99281F80073}" type="presParOf" srcId="{57F216E2-BC48-F44C-AC9F-147DF97CED94}" destId="{51BB5547-0A5D-464B-AB4F-B0A28E10871A}" srcOrd="0" destOrd="0" presId="urn:microsoft.com/office/officeart/2005/8/layout/lProcess2#1"/>
    <dgm:cxn modelId="{81180C71-7195-3F4C-A689-CA05BEDBFFCE}" type="presParOf" srcId="{E46263B0-7B29-664C-883F-AD99D364B3D4}" destId="{60571D37-BEFA-9444-AC17-717DB3E5E104}" srcOrd="5" destOrd="0" presId="urn:microsoft.com/office/officeart/2005/8/layout/lProcess2#1"/>
    <dgm:cxn modelId="{A1E0990A-F0E8-8D49-8F29-FC8E603EEFE9}" type="presParOf" srcId="{E46263B0-7B29-664C-883F-AD99D364B3D4}" destId="{6D47F6FA-8254-5A49-B20D-D15D8AF07C98}" srcOrd="6" destOrd="0" presId="urn:microsoft.com/office/officeart/2005/8/layout/lProcess2#1"/>
    <dgm:cxn modelId="{EA6284CD-A9F4-6946-8F76-0B079997E506}" type="presParOf" srcId="{6D47F6FA-8254-5A49-B20D-D15D8AF07C98}" destId="{5B21F659-C3A7-254C-80B9-BCD85902EDD3}" srcOrd="0" destOrd="0" presId="urn:microsoft.com/office/officeart/2005/8/layout/lProcess2#1"/>
    <dgm:cxn modelId="{D788B198-FCF3-5E4D-963A-A033BED6E42B}" type="presParOf" srcId="{6D47F6FA-8254-5A49-B20D-D15D8AF07C98}" destId="{4D4F180F-D696-8141-8003-BDF2429F9654}" srcOrd="1" destOrd="0" presId="urn:microsoft.com/office/officeart/2005/8/layout/lProcess2#1"/>
    <dgm:cxn modelId="{95F8EDDA-8D5A-6646-B92E-70709DEE4406}" type="presParOf" srcId="{6D47F6FA-8254-5A49-B20D-D15D8AF07C98}" destId="{87F43CBB-5DA7-2F4F-BBDF-95ACFCDFBF75}" srcOrd="2" destOrd="0" presId="urn:microsoft.com/office/officeart/2005/8/layout/lProcess2#1"/>
    <dgm:cxn modelId="{37DAA982-A014-6644-A34A-3182CC596E14}" type="presParOf" srcId="{87F43CBB-5DA7-2F4F-BBDF-95ACFCDFBF75}" destId="{7A5D49BC-5D21-FC4E-8FC2-AAF00501799D}" srcOrd="0" destOrd="0" presId="urn:microsoft.com/office/officeart/2005/8/layout/lProcess2#1"/>
    <dgm:cxn modelId="{B7059EBF-C5FA-6E4A-B354-281CD8E16591}" type="presParOf" srcId="{7A5D49BC-5D21-FC4E-8FC2-AAF00501799D}" destId="{04634C85-4CE3-E24E-AA67-836E13147E77}" srcOrd="0" destOrd="0" presId="urn:microsoft.com/office/officeart/2005/8/layout/lProcess2#1"/>
    <dgm:cxn modelId="{032DECFC-B945-3549-BFFA-135472C28D45}" type="presParOf" srcId="{7A5D49BC-5D21-FC4E-8FC2-AAF00501799D}" destId="{9AD779AA-C2D9-484D-BF36-927937591BB3}" srcOrd="1" destOrd="0" presId="urn:microsoft.com/office/officeart/2005/8/layout/lProcess2#1"/>
    <dgm:cxn modelId="{1847A11D-6678-DB4C-AA3A-5BE402317140}" type="presParOf" srcId="{7A5D49BC-5D21-FC4E-8FC2-AAF00501799D}" destId="{FC347337-1ECC-7846-B70B-F6ACFDABFFD2}" srcOrd="2" destOrd="0" presId="urn:microsoft.com/office/officeart/2005/8/layout/lProcess2#1"/>
    <dgm:cxn modelId="{AB292D98-7C08-F24D-B860-74DBC2E2B043}" type="presParOf" srcId="{7A5D49BC-5D21-FC4E-8FC2-AAF00501799D}" destId="{A6263B89-DF04-7947-AA6F-88DA988CE7F3}" srcOrd="3" destOrd="0" presId="urn:microsoft.com/office/officeart/2005/8/layout/lProcess2#1"/>
    <dgm:cxn modelId="{77B80F39-8D6A-DE4B-BC62-BCD55B670B2A}" type="presParOf" srcId="{7A5D49BC-5D21-FC4E-8FC2-AAF00501799D}" destId="{E04A87AC-B43C-B748-ACF7-9F90BF3315F8}" srcOrd="4" destOrd="0" presId="urn:microsoft.com/office/officeart/2005/8/layout/lProcess2#1"/>
    <dgm:cxn modelId="{7ED08629-2821-794D-AB73-3194E9E2A48B}" type="presParOf" srcId="{7A5D49BC-5D21-FC4E-8FC2-AAF00501799D}" destId="{F94C5651-3956-CA4E-ADAD-1CF87CC25950}" srcOrd="5" destOrd="0" presId="urn:microsoft.com/office/officeart/2005/8/layout/lProcess2#1"/>
    <dgm:cxn modelId="{38207EBD-21EF-C548-BB7A-6C386334B57A}" type="presParOf" srcId="{7A5D49BC-5D21-FC4E-8FC2-AAF00501799D}" destId="{720838E8-88EF-3B4D-ABBD-439A40608C1F}" srcOrd="6" destOrd="0" presId="urn:microsoft.com/office/officeart/2005/8/layout/lProcess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CFA413-7743-6341-AD30-B28933FA83FB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2A9688-9A8E-7846-B64D-C5360962BFA9}">
      <dgm:prSet phldrT="[Texto]"/>
      <dgm:spPr/>
      <dgm:t>
        <a:bodyPr/>
        <a:lstStyle/>
        <a:p>
          <a:r>
            <a:rPr lang="es-ES"/>
            <a:t>Falla grande y pequeña</a:t>
          </a:r>
        </a:p>
      </dgm:t>
    </dgm:pt>
    <dgm:pt modelId="{12195ED3-8157-9349-8608-A2A3856DECFF}" type="parTrans" cxnId="{84094FEA-302E-994B-B9CF-87B7F97E608C}">
      <dgm:prSet/>
      <dgm:spPr/>
      <dgm:t>
        <a:bodyPr/>
        <a:lstStyle/>
        <a:p>
          <a:endParaRPr lang="es-ES"/>
        </a:p>
      </dgm:t>
    </dgm:pt>
    <dgm:pt modelId="{C51A2CED-F4DB-5E4E-A144-4ED707FE146F}" type="sibTrans" cxnId="{84094FEA-302E-994B-B9CF-87B7F97E608C}">
      <dgm:prSet/>
      <dgm:spPr/>
      <dgm:t>
        <a:bodyPr/>
        <a:lstStyle/>
        <a:p>
          <a:endParaRPr lang="es-ES"/>
        </a:p>
      </dgm:t>
    </dgm:pt>
    <dgm:pt modelId="{33E3283F-7C7D-444B-A0B5-98429BA41301}">
      <dgm:prSet phldrT="[Texto]"/>
      <dgm:spPr/>
      <dgm:t>
        <a:bodyPr/>
        <a:lstStyle/>
        <a:p>
          <a:r>
            <a:rPr lang="es-ES"/>
            <a:t>Falla Fuerzas Armadas</a:t>
          </a:r>
        </a:p>
      </dgm:t>
    </dgm:pt>
    <dgm:pt modelId="{F0F23956-365D-E94D-862D-D9E1C89B146C}" type="parTrans" cxnId="{0805C5AE-3AA9-E146-9792-7009B456F73C}">
      <dgm:prSet/>
      <dgm:spPr/>
      <dgm:t>
        <a:bodyPr/>
        <a:lstStyle/>
        <a:p>
          <a:endParaRPr lang="es-ES"/>
        </a:p>
      </dgm:t>
    </dgm:pt>
    <dgm:pt modelId="{314BF285-6585-EA4E-95E6-9602B9D498B6}" type="sibTrans" cxnId="{0805C5AE-3AA9-E146-9792-7009B456F73C}">
      <dgm:prSet/>
      <dgm:spPr/>
      <dgm:t>
        <a:bodyPr/>
        <a:lstStyle/>
        <a:p>
          <a:endParaRPr lang="es-ES"/>
        </a:p>
      </dgm:t>
    </dgm:pt>
    <dgm:pt modelId="{E541C61A-C03E-2148-82DA-235734495DFA}">
      <dgm:prSet phldrT="[Texto]"/>
      <dgm:spPr/>
      <dgm:t>
        <a:bodyPr/>
        <a:lstStyle/>
        <a:p>
          <a:r>
            <a:rPr lang="es-ES"/>
            <a:t>Imprenta</a:t>
          </a:r>
        </a:p>
      </dgm:t>
    </dgm:pt>
    <dgm:pt modelId="{B56F869D-02BE-2649-9F5D-B9E1984FF17C}" type="parTrans" cxnId="{7BC874D8-5059-8E40-AB0D-2DFA5CBB582D}">
      <dgm:prSet/>
      <dgm:spPr/>
      <dgm:t>
        <a:bodyPr/>
        <a:lstStyle/>
        <a:p>
          <a:endParaRPr lang="es-ES"/>
        </a:p>
      </dgm:t>
    </dgm:pt>
    <dgm:pt modelId="{AED3D19F-6A27-144E-B904-57BEF36760A6}" type="sibTrans" cxnId="{7BC874D8-5059-8E40-AB0D-2DFA5CBB582D}">
      <dgm:prSet/>
      <dgm:spPr/>
      <dgm:t>
        <a:bodyPr/>
        <a:lstStyle/>
        <a:p>
          <a:endParaRPr lang="es-ES"/>
        </a:p>
      </dgm:t>
    </dgm:pt>
    <dgm:pt modelId="{7E066365-7ECA-2D4D-988C-F51F6A579D35}">
      <dgm:prSet phldrT="[Texto]"/>
      <dgm:spPr/>
      <dgm:t>
        <a:bodyPr/>
        <a:lstStyle/>
        <a:p>
          <a:r>
            <a:rPr lang="es-ES"/>
            <a:t>Entrada de bandas</a:t>
          </a:r>
        </a:p>
      </dgm:t>
    </dgm:pt>
    <dgm:pt modelId="{1E41F272-B7A7-A043-B0A7-1FB69482687E}" type="parTrans" cxnId="{2ADBC72B-F4D7-6B4C-B146-20AA1D1CBC30}">
      <dgm:prSet/>
      <dgm:spPr/>
      <dgm:t>
        <a:bodyPr/>
        <a:lstStyle/>
        <a:p>
          <a:endParaRPr lang="es-ES"/>
        </a:p>
      </dgm:t>
    </dgm:pt>
    <dgm:pt modelId="{4D7FDBB2-BB27-0F49-82EA-F291A23FDD8B}" type="sibTrans" cxnId="{2ADBC72B-F4D7-6B4C-B146-20AA1D1CBC30}">
      <dgm:prSet/>
      <dgm:spPr/>
      <dgm:t>
        <a:bodyPr/>
        <a:lstStyle/>
        <a:p>
          <a:endParaRPr lang="es-ES"/>
        </a:p>
      </dgm:t>
    </dgm:pt>
    <dgm:pt modelId="{D51EB8E2-2D61-7748-84AF-7B6DD8FCFECC}">
      <dgm:prSet phldrT="[Texto]"/>
      <dgm:spPr/>
      <dgm:t>
        <a:bodyPr/>
        <a:lstStyle/>
        <a:p>
          <a:r>
            <a:rPr lang="es-ES"/>
            <a:t>Escenarios y sillas</a:t>
          </a:r>
        </a:p>
      </dgm:t>
    </dgm:pt>
    <dgm:pt modelId="{256FA4E1-923E-5340-BCC1-BEC200410EFD}" type="parTrans" cxnId="{7CD781D3-C059-6541-B90A-B1D81C965FFE}">
      <dgm:prSet/>
      <dgm:spPr/>
      <dgm:t>
        <a:bodyPr/>
        <a:lstStyle/>
        <a:p>
          <a:endParaRPr lang="es-ES"/>
        </a:p>
      </dgm:t>
    </dgm:pt>
    <dgm:pt modelId="{42EAD1A5-99A5-E54E-864C-626D592C1430}" type="sibTrans" cxnId="{7CD781D3-C059-6541-B90A-B1D81C965FFE}">
      <dgm:prSet/>
      <dgm:spPr/>
      <dgm:t>
        <a:bodyPr/>
        <a:lstStyle/>
        <a:p>
          <a:endParaRPr lang="es-ES"/>
        </a:p>
      </dgm:t>
    </dgm:pt>
    <dgm:pt modelId="{23CB6687-3DCA-2E4D-BB4E-AC43512A6B27}">
      <dgm:prSet phldrT="[Texto]"/>
      <dgm:spPr/>
      <dgm:t>
        <a:bodyPr/>
        <a:lstStyle/>
        <a:p>
          <a:r>
            <a:rPr lang="es-ES"/>
            <a:t>Conciertos</a:t>
          </a:r>
        </a:p>
      </dgm:t>
    </dgm:pt>
    <dgm:pt modelId="{EB0E63D6-B845-E54D-BEA2-C99C363F79CD}" type="parTrans" cxnId="{80E660F4-AEB7-4841-B5FB-610ED32381E0}">
      <dgm:prSet/>
      <dgm:spPr/>
      <dgm:t>
        <a:bodyPr/>
        <a:lstStyle/>
        <a:p>
          <a:endParaRPr lang="es-ES"/>
        </a:p>
      </dgm:t>
    </dgm:pt>
    <dgm:pt modelId="{BEFE8C42-9349-294A-850E-3269EC7AE3F8}" type="sibTrans" cxnId="{80E660F4-AEB7-4841-B5FB-610ED32381E0}">
      <dgm:prSet/>
      <dgm:spPr/>
      <dgm:t>
        <a:bodyPr/>
        <a:lstStyle/>
        <a:p>
          <a:endParaRPr lang="es-ES"/>
        </a:p>
      </dgm:t>
    </dgm:pt>
    <dgm:pt modelId="{A9D5BAA9-8EF9-4B4B-BF47-B9A01BFAA579}">
      <dgm:prSet phldrT="[Texto]"/>
      <dgm:spPr/>
      <dgm:t>
        <a:bodyPr/>
        <a:lstStyle/>
        <a:p>
          <a:r>
            <a:rPr lang="es-ES"/>
            <a:t>Imagen</a:t>
          </a:r>
        </a:p>
      </dgm:t>
    </dgm:pt>
    <dgm:pt modelId="{84B9FDC6-4F29-614C-AAC8-92D7D1A271ED}" type="parTrans" cxnId="{05F02D7C-8C7D-C346-A99D-504403016359}">
      <dgm:prSet/>
      <dgm:spPr/>
      <dgm:t>
        <a:bodyPr/>
        <a:lstStyle/>
        <a:p>
          <a:endParaRPr lang="es-ES"/>
        </a:p>
      </dgm:t>
    </dgm:pt>
    <dgm:pt modelId="{E159C6F2-813D-F343-A054-65D09C993E5E}" type="sibTrans" cxnId="{05F02D7C-8C7D-C346-A99D-504403016359}">
      <dgm:prSet/>
      <dgm:spPr/>
      <dgm:t>
        <a:bodyPr/>
        <a:lstStyle/>
        <a:p>
          <a:endParaRPr lang="es-ES"/>
        </a:p>
      </dgm:t>
    </dgm:pt>
    <dgm:pt modelId="{61DC1AEC-DDD8-A246-9CA8-8BA52E51EAF1}">
      <dgm:prSet phldrT="[Texto]"/>
      <dgm:spPr/>
      <dgm:t>
        <a:bodyPr/>
        <a:lstStyle/>
        <a:p>
          <a:r>
            <a:rPr lang="es-ES"/>
            <a:t>Seguridad</a:t>
          </a:r>
        </a:p>
      </dgm:t>
    </dgm:pt>
    <dgm:pt modelId="{B4737392-9399-1F41-B1D2-AD062524ADC9}" type="parTrans" cxnId="{9465B6A2-8204-3A4F-B733-E5C03B7D78C4}">
      <dgm:prSet/>
      <dgm:spPr/>
      <dgm:t>
        <a:bodyPr/>
        <a:lstStyle/>
        <a:p>
          <a:endParaRPr lang="es-ES"/>
        </a:p>
      </dgm:t>
    </dgm:pt>
    <dgm:pt modelId="{82AB64B8-00F1-4641-A6D5-41BD71308D78}" type="sibTrans" cxnId="{9465B6A2-8204-3A4F-B733-E5C03B7D78C4}">
      <dgm:prSet/>
      <dgm:spPr/>
      <dgm:t>
        <a:bodyPr/>
        <a:lstStyle/>
        <a:p>
          <a:endParaRPr lang="es-ES"/>
        </a:p>
      </dgm:t>
    </dgm:pt>
    <dgm:pt modelId="{B2C18083-2C48-4441-AB3C-61FCCA9FECC9}">
      <dgm:prSet phldrT="[Texto]"/>
      <dgm:spPr/>
      <dgm:t>
        <a:bodyPr/>
        <a:lstStyle/>
        <a:p>
          <a:r>
            <a:rPr lang="es-ES"/>
            <a:t>Soporte médico</a:t>
          </a:r>
        </a:p>
      </dgm:t>
    </dgm:pt>
    <dgm:pt modelId="{94E54F80-6A5F-5040-AFD7-23772C0A52E8}" type="parTrans" cxnId="{1E9001F3-1204-1640-9F56-C0187920769A}">
      <dgm:prSet/>
      <dgm:spPr/>
      <dgm:t>
        <a:bodyPr/>
        <a:lstStyle/>
        <a:p>
          <a:endParaRPr lang="es-ES"/>
        </a:p>
      </dgm:t>
    </dgm:pt>
    <dgm:pt modelId="{9E7A550F-B014-0948-B55A-CBC6DFAD152C}" type="sibTrans" cxnId="{1E9001F3-1204-1640-9F56-C0187920769A}">
      <dgm:prSet/>
      <dgm:spPr/>
      <dgm:t>
        <a:bodyPr/>
        <a:lstStyle/>
        <a:p>
          <a:endParaRPr lang="es-ES"/>
        </a:p>
      </dgm:t>
    </dgm:pt>
    <dgm:pt modelId="{55D1F1F5-4CD0-E147-8110-938C1DA2A06D}">
      <dgm:prSet phldrT="[Texto]"/>
      <dgm:spPr/>
      <dgm:t>
        <a:bodyPr/>
        <a:lstStyle/>
        <a:p>
          <a:r>
            <a:rPr lang="es-ES"/>
            <a:t>Cabinas WC</a:t>
          </a:r>
        </a:p>
      </dgm:t>
    </dgm:pt>
    <dgm:pt modelId="{1DD53F24-1BF9-5240-A2B8-2DA7A27B6EC4}" type="parTrans" cxnId="{2B97381A-D9FA-834B-8F67-F0971D7D6155}">
      <dgm:prSet/>
      <dgm:spPr/>
      <dgm:t>
        <a:bodyPr/>
        <a:lstStyle/>
        <a:p>
          <a:endParaRPr lang="es-ES"/>
        </a:p>
      </dgm:t>
    </dgm:pt>
    <dgm:pt modelId="{8B009271-0924-8742-B861-07856C8919AE}" type="sibTrans" cxnId="{2B97381A-D9FA-834B-8F67-F0971D7D6155}">
      <dgm:prSet/>
      <dgm:spPr/>
      <dgm:t>
        <a:bodyPr/>
        <a:lstStyle/>
        <a:p>
          <a:endParaRPr lang="es-ES"/>
        </a:p>
      </dgm:t>
    </dgm:pt>
    <dgm:pt modelId="{92E1B311-EBEF-D246-9ED2-96BB32FBF08E}">
      <dgm:prSet phldrT="[Texto]"/>
      <dgm:spPr/>
      <dgm:t>
        <a:bodyPr/>
        <a:lstStyle/>
        <a:p>
          <a:r>
            <a:rPr lang="es-ES"/>
            <a:t>Iluminación</a:t>
          </a:r>
        </a:p>
      </dgm:t>
    </dgm:pt>
    <dgm:pt modelId="{44D5F2E6-599C-3B41-9A85-B72C35C94409}" type="parTrans" cxnId="{C9E2F639-9704-3A44-8DFD-4DF89E310CCB}">
      <dgm:prSet/>
      <dgm:spPr/>
      <dgm:t>
        <a:bodyPr/>
        <a:lstStyle/>
        <a:p>
          <a:endParaRPr lang="es-ES"/>
        </a:p>
      </dgm:t>
    </dgm:pt>
    <dgm:pt modelId="{68617F35-353F-5E4D-B7E4-12EFC7CC3CC7}" type="sibTrans" cxnId="{C9E2F639-9704-3A44-8DFD-4DF89E310CCB}">
      <dgm:prSet/>
      <dgm:spPr/>
      <dgm:t>
        <a:bodyPr/>
        <a:lstStyle/>
        <a:p>
          <a:endParaRPr lang="es-ES"/>
        </a:p>
      </dgm:t>
    </dgm:pt>
    <dgm:pt modelId="{AFA14284-1331-384A-8D20-187634C281C1}">
      <dgm:prSet phldrT="[Texto]"/>
      <dgm:spPr/>
      <dgm:t>
        <a:bodyPr/>
        <a:lstStyle/>
        <a:p>
          <a:r>
            <a:rPr lang="es-ES"/>
            <a:t>Dones de la festa</a:t>
          </a:r>
        </a:p>
      </dgm:t>
    </dgm:pt>
    <dgm:pt modelId="{5603566D-DED4-584F-A6AC-C59FED7A3345}" type="parTrans" cxnId="{3DBC57BB-5D51-7A4B-845E-A4B3479C8306}">
      <dgm:prSet/>
      <dgm:spPr/>
      <dgm:t>
        <a:bodyPr/>
        <a:lstStyle/>
        <a:p>
          <a:endParaRPr lang="es-ES"/>
        </a:p>
      </dgm:t>
    </dgm:pt>
    <dgm:pt modelId="{FA084ACB-90A0-494D-B342-732FDD5B3598}" type="sibTrans" cxnId="{3DBC57BB-5D51-7A4B-845E-A4B3479C8306}">
      <dgm:prSet/>
      <dgm:spPr/>
      <dgm:t>
        <a:bodyPr/>
        <a:lstStyle/>
        <a:p>
          <a:endParaRPr lang="es-ES"/>
        </a:p>
      </dgm:t>
    </dgm:pt>
    <dgm:pt modelId="{A9E834D9-49B8-2D45-ADBC-ADB5E9017682}" type="pres">
      <dgm:prSet presAssocID="{DECFA413-7743-6341-AD30-B28933FA83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6E7F09-14D0-2A41-BF92-2E26DCD22838}" type="pres">
      <dgm:prSet presAssocID="{7F2A9688-9A8E-7846-B64D-C5360962BFA9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7F62BC-E9EC-CB43-8CDC-A2883A1F3C25}" type="pres">
      <dgm:prSet presAssocID="{C51A2CED-F4DB-5E4E-A144-4ED707FE146F}" presName="sibTrans" presStyleCnt="0"/>
      <dgm:spPr/>
    </dgm:pt>
    <dgm:pt modelId="{723AC50D-F616-6042-A90F-3C3222948210}" type="pres">
      <dgm:prSet presAssocID="{33E3283F-7C7D-444B-A0B5-98429BA41301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D93AC0-DDD3-DA44-B9FD-2141035461EC}" type="pres">
      <dgm:prSet presAssocID="{314BF285-6585-EA4E-95E6-9602B9D498B6}" presName="sibTrans" presStyleCnt="0"/>
      <dgm:spPr/>
    </dgm:pt>
    <dgm:pt modelId="{2463CE9D-531E-E94F-8BB2-DE9434500ACA}" type="pres">
      <dgm:prSet presAssocID="{E541C61A-C03E-2148-82DA-235734495DFA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8C3274-4FCC-D642-8017-9C98C0D076D6}" type="pres">
      <dgm:prSet presAssocID="{AED3D19F-6A27-144E-B904-57BEF36760A6}" presName="sibTrans" presStyleCnt="0"/>
      <dgm:spPr/>
    </dgm:pt>
    <dgm:pt modelId="{E805819C-4057-4640-9B9E-947B71789769}" type="pres">
      <dgm:prSet presAssocID="{7E066365-7ECA-2D4D-988C-F51F6A579D35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9AA469-D160-8347-BDFF-067CAC403A82}" type="pres">
      <dgm:prSet presAssocID="{4D7FDBB2-BB27-0F49-82EA-F291A23FDD8B}" presName="sibTrans" presStyleCnt="0"/>
      <dgm:spPr/>
    </dgm:pt>
    <dgm:pt modelId="{A26BE7A8-26ED-8446-ACC3-C734F2622744}" type="pres">
      <dgm:prSet presAssocID="{D51EB8E2-2D61-7748-84AF-7B6DD8FCFEC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0FC466-A1AC-6940-9768-62F08D1B0A9F}" type="pres">
      <dgm:prSet presAssocID="{42EAD1A5-99A5-E54E-864C-626D592C1430}" presName="sibTrans" presStyleCnt="0"/>
      <dgm:spPr/>
    </dgm:pt>
    <dgm:pt modelId="{C13B5122-E6B1-7741-B3E7-383DD308ACA0}" type="pres">
      <dgm:prSet presAssocID="{23CB6687-3DCA-2E4D-BB4E-AC43512A6B27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8FB4C9-05B4-1143-80F6-821CBD8EF060}" type="pres">
      <dgm:prSet presAssocID="{BEFE8C42-9349-294A-850E-3269EC7AE3F8}" presName="sibTrans" presStyleCnt="0"/>
      <dgm:spPr/>
    </dgm:pt>
    <dgm:pt modelId="{C52FD271-BF16-504C-BD09-8EF56B54542B}" type="pres">
      <dgm:prSet presAssocID="{A9D5BAA9-8EF9-4B4B-BF47-B9A01BFAA57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58CFAF-F66C-6943-ABF7-41862B9956CC}" type="pres">
      <dgm:prSet presAssocID="{E159C6F2-813D-F343-A054-65D09C993E5E}" presName="sibTrans" presStyleCnt="0"/>
      <dgm:spPr/>
    </dgm:pt>
    <dgm:pt modelId="{EC488599-7409-644B-9C26-12D09C3B03E1}" type="pres">
      <dgm:prSet presAssocID="{61DC1AEC-DDD8-A246-9CA8-8BA52E51EAF1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F609F8-2B1A-364C-B9F9-3B4E84DEB680}" type="pres">
      <dgm:prSet presAssocID="{82AB64B8-00F1-4641-A6D5-41BD71308D78}" presName="sibTrans" presStyleCnt="0"/>
      <dgm:spPr/>
    </dgm:pt>
    <dgm:pt modelId="{78F6AFBF-F1F8-3E4C-ABCC-C868CB5216F9}" type="pres">
      <dgm:prSet presAssocID="{B2C18083-2C48-4441-AB3C-61FCCA9FECC9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91D344-FE62-404F-BC7F-26F4F88CB00F}" type="pres">
      <dgm:prSet presAssocID="{9E7A550F-B014-0948-B55A-CBC6DFAD152C}" presName="sibTrans" presStyleCnt="0"/>
      <dgm:spPr/>
    </dgm:pt>
    <dgm:pt modelId="{32639C84-381A-0E4F-BD14-428311B9C1E3}" type="pres">
      <dgm:prSet presAssocID="{55D1F1F5-4CD0-E147-8110-938C1DA2A06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8B4762-255E-0344-A932-D65B6286391F}" type="pres">
      <dgm:prSet presAssocID="{8B009271-0924-8742-B861-07856C8919AE}" presName="sibTrans" presStyleCnt="0"/>
      <dgm:spPr/>
    </dgm:pt>
    <dgm:pt modelId="{E54E1888-4473-3E43-84F0-4ED0AD7ADF39}" type="pres">
      <dgm:prSet presAssocID="{92E1B311-EBEF-D246-9ED2-96BB32FBF08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F14B1D-ADC5-DB4F-97B6-9CE9FDC86CCD}" type="pres">
      <dgm:prSet presAssocID="{68617F35-353F-5E4D-B7E4-12EFC7CC3CC7}" presName="sibTrans" presStyleCnt="0"/>
      <dgm:spPr/>
    </dgm:pt>
    <dgm:pt modelId="{52F9D89B-EB97-D741-A52F-23B577BADBE7}" type="pres">
      <dgm:prSet presAssocID="{AFA14284-1331-384A-8D20-187634C281C1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D524BE-305B-2142-993D-FF9D0B2F2A88}" type="presOf" srcId="{7E066365-7ECA-2D4D-988C-F51F6A579D35}" destId="{E805819C-4057-4640-9B9E-947B71789769}" srcOrd="0" destOrd="0" presId="urn:microsoft.com/office/officeart/2005/8/layout/default"/>
    <dgm:cxn modelId="{4D7FD4F0-E7E0-DF41-8E4E-2A5D9712BCEE}" type="presOf" srcId="{A9D5BAA9-8EF9-4B4B-BF47-B9A01BFAA579}" destId="{C52FD271-BF16-504C-BD09-8EF56B54542B}" srcOrd="0" destOrd="0" presId="urn:microsoft.com/office/officeart/2005/8/layout/default"/>
    <dgm:cxn modelId="{F2FD9522-CE95-4D45-88AF-666E7EEF8C9B}" type="presOf" srcId="{AFA14284-1331-384A-8D20-187634C281C1}" destId="{52F9D89B-EB97-D741-A52F-23B577BADBE7}" srcOrd="0" destOrd="0" presId="urn:microsoft.com/office/officeart/2005/8/layout/default"/>
    <dgm:cxn modelId="{3DBC57BB-5D51-7A4B-845E-A4B3479C8306}" srcId="{DECFA413-7743-6341-AD30-B28933FA83FB}" destId="{AFA14284-1331-384A-8D20-187634C281C1}" srcOrd="11" destOrd="0" parTransId="{5603566D-DED4-584F-A6AC-C59FED7A3345}" sibTransId="{FA084ACB-90A0-494D-B342-732FDD5B3598}"/>
    <dgm:cxn modelId="{399A22B3-94D6-4044-BDE1-1A18C5CDF44F}" type="presOf" srcId="{55D1F1F5-4CD0-E147-8110-938C1DA2A06D}" destId="{32639C84-381A-0E4F-BD14-428311B9C1E3}" srcOrd="0" destOrd="0" presId="urn:microsoft.com/office/officeart/2005/8/layout/default"/>
    <dgm:cxn modelId="{05F02D7C-8C7D-C346-A99D-504403016359}" srcId="{DECFA413-7743-6341-AD30-B28933FA83FB}" destId="{A9D5BAA9-8EF9-4B4B-BF47-B9A01BFAA579}" srcOrd="6" destOrd="0" parTransId="{84B9FDC6-4F29-614C-AAC8-92D7D1A271ED}" sibTransId="{E159C6F2-813D-F343-A054-65D09C993E5E}"/>
    <dgm:cxn modelId="{7BC874D8-5059-8E40-AB0D-2DFA5CBB582D}" srcId="{DECFA413-7743-6341-AD30-B28933FA83FB}" destId="{E541C61A-C03E-2148-82DA-235734495DFA}" srcOrd="2" destOrd="0" parTransId="{B56F869D-02BE-2649-9F5D-B9E1984FF17C}" sibTransId="{AED3D19F-6A27-144E-B904-57BEF36760A6}"/>
    <dgm:cxn modelId="{EC12BC83-2E65-7F4E-8E30-AFCFB4A6E942}" type="presOf" srcId="{7F2A9688-9A8E-7846-B64D-C5360962BFA9}" destId="{E46E7F09-14D0-2A41-BF92-2E26DCD22838}" srcOrd="0" destOrd="0" presId="urn:microsoft.com/office/officeart/2005/8/layout/default"/>
    <dgm:cxn modelId="{A1C55B15-5FD7-4840-96E0-99D43F9FA497}" type="presOf" srcId="{61DC1AEC-DDD8-A246-9CA8-8BA52E51EAF1}" destId="{EC488599-7409-644B-9C26-12D09C3B03E1}" srcOrd="0" destOrd="0" presId="urn:microsoft.com/office/officeart/2005/8/layout/default"/>
    <dgm:cxn modelId="{1EBF0B02-AE77-3E4E-ABB1-7A98EC24096F}" type="presOf" srcId="{92E1B311-EBEF-D246-9ED2-96BB32FBF08E}" destId="{E54E1888-4473-3E43-84F0-4ED0AD7ADF39}" srcOrd="0" destOrd="0" presId="urn:microsoft.com/office/officeart/2005/8/layout/default"/>
    <dgm:cxn modelId="{FD907BD7-EAD1-2745-8DA2-EA551932EA2D}" type="presOf" srcId="{DECFA413-7743-6341-AD30-B28933FA83FB}" destId="{A9E834D9-49B8-2D45-ADBC-ADB5E9017682}" srcOrd="0" destOrd="0" presId="urn:microsoft.com/office/officeart/2005/8/layout/default"/>
    <dgm:cxn modelId="{84094FEA-302E-994B-B9CF-87B7F97E608C}" srcId="{DECFA413-7743-6341-AD30-B28933FA83FB}" destId="{7F2A9688-9A8E-7846-B64D-C5360962BFA9}" srcOrd="0" destOrd="0" parTransId="{12195ED3-8157-9349-8608-A2A3856DECFF}" sibTransId="{C51A2CED-F4DB-5E4E-A144-4ED707FE146F}"/>
    <dgm:cxn modelId="{27645087-6FFA-924C-A6AA-4E6CB2E21D73}" type="presOf" srcId="{33E3283F-7C7D-444B-A0B5-98429BA41301}" destId="{723AC50D-F616-6042-A90F-3C3222948210}" srcOrd="0" destOrd="0" presId="urn:microsoft.com/office/officeart/2005/8/layout/default"/>
    <dgm:cxn modelId="{7CD781D3-C059-6541-B90A-B1D81C965FFE}" srcId="{DECFA413-7743-6341-AD30-B28933FA83FB}" destId="{D51EB8E2-2D61-7748-84AF-7B6DD8FCFECC}" srcOrd="4" destOrd="0" parTransId="{256FA4E1-923E-5340-BCC1-BEC200410EFD}" sibTransId="{42EAD1A5-99A5-E54E-864C-626D592C1430}"/>
    <dgm:cxn modelId="{0805C5AE-3AA9-E146-9792-7009B456F73C}" srcId="{DECFA413-7743-6341-AD30-B28933FA83FB}" destId="{33E3283F-7C7D-444B-A0B5-98429BA41301}" srcOrd="1" destOrd="0" parTransId="{F0F23956-365D-E94D-862D-D9E1C89B146C}" sibTransId="{314BF285-6585-EA4E-95E6-9602B9D498B6}"/>
    <dgm:cxn modelId="{C9E2F639-9704-3A44-8DFD-4DF89E310CCB}" srcId="{DECFA413-7743-6341-AD30-B28933FA83FB}" destId="{92E1B311-EBEF-D246-9ED2-96BB32FBF08E}" srcOrd="10" destOrd="0" parTransId="{44D5F2E6-599C-3B41-9A85-B72C35C94409}" sibTransId="{68617F35-353F-5E4D-B7E4-12EFC7CC3CC7}"/>
    <dgm:cxn modelId="{1E9001F3-1204-1640-9F56-C0187920769A}" srcId="{DECFA413-7743-6341-AD30-B28933FA83FB}" destId="{B2C18083-2C48-4441-AB3C-61FCCA9FECC9}" srcOrd="8" destOrd="0" parTransId="{94E54F80-6A5F-5040-AFD7-23772C0A52E8}" sibTransId="{9E7A550F-B014-0948-B55A-CBC6DFAD152C}"/>
    <dgm:cxn modelId="{9465B6A2-8204-3A4F-B733-E5C03B7D78C4}" srcId="{DECFA413-7743-6341-AD30-B28933FA83FB}" destId="{61DC1AEC-DDD8-A246-9CA8-8BA52E51EAF1}" srcOrd="7" destOrd="0" parTransId="{B4737392-9399-1F41-B1D2-AD062524ADC9}" sibTransId="{82AB64B8-00F1-4641-A6D5-41BD71308D78}"/>
    <dgm:cxn modelId="{2ADBC72B-F4D7-6B4C-B146-20AA1D1CBC30}" srcId="{DECFA413-7743-6341-AD30-B28933FA83FB}" destId="{7E066365-7ECA-2D4D-988C-F51F6A579D35}" srcOrd="3" destOrd="0" parTransId="{1E41F272-B7A7-A043-B0A7-1FB69482687E}" sibTransId="{4D7FDBB2-BB27-0F49-82EA-F291A23FDD8B}"/>
    <dgm:cxn modelId="{EBFD7A0E-BFD5-9D4A-8FE4-B8CCEF7C5DEB}" type="presOf" srcId="{D51EB8E2-2D61-7748-84AF-7B6DD8FCFECC}" destId="{A26BE7A8-26ED-8446-ACC3-C734F2622744}" srcOrd="0" destOrd="0" presId="urn:microsoft.com/office/officeart/2005/8/layout/default"/>
    <dgm:cxn modelId="{FFED9011-21FD-7346-BF80-7D2F21B85C5E}" type="presOf" srcId="{B2C18083-2C48-4441-AB3C-61FCCA9FECC9}" destId="{78F6AFBF-F1F8-3E4C-ABCC-C868CB5216F9}" srcOrd="0" destOrd="0" presId="urn:microsoft.com/office/officeart/2005/8/layout/default"/>
    <dgm:cxn modelId="{2B97381A-D9FA-834B-8F67-F0971D7D6155}" srcId="{DECFA413-7743-6341-AD30-B28933FA83FB}" destId="{55D1F1F5-4CD0-E147-8110-938C1DA2A06D}" srcOrd="9" destOrd="0" parTransId="{1DD53F24-1BF9-5240-A2B8-2DA7A27B6EC4}" sibTransId="{8B009271-0924-8742-B861-07856C8919AE}"/>
    <dgm:cxn modelId="{80E660F4-AEB7-4841-B5FB-610ED32381E0}" srcId="{DECFA413-7743-6341-AD30-B28933FA83FB}" destId="{23CB6687-3DCA-2E4D-BB4E-AC43512A6B27}" srcOrd="5" destOrd="0" parTransId="{EB0E63D6-B845-E54D-BEA2-C99C363F79CD}" sibTransId="{BEFE8C42-9349-294A-850E-3269EC7AE3F8}"/>
    <dgm:cxn modelId="{DE758786-CE32-814C-8FF5-65F52262B1B9}" type="presOf" srcId="{E541C61A-C03E-2148-82DA-235734495DFA}" destId="{2463CE9D-531E-E94F-8BB2-DE9434500ACA}" srcOrd="0" destOrd="0" presId="urn:microsoft.com/office/officeart/2005/8/layout/default"/>
    <dgm:cxn modelId="{9BCA4B1C-B7B7-E145-BD5B-EEEE1FD9BC6A}" type="presOf" srcId="{23CB6687-3DCA-2E4D-BB4E-AC43512A6B27}" destId="{C13B5122-E6B1-7741-B3E7-383DD308ACA0}" srcOrd="0" destOrd="0" presId="urn:microsoft.com/office/officeart/2005/8/layout/default"/>
    <dgm:cxn modelId="{C8A2CBAB-56D1-3C4A-8CEF-48A983362CAC}" type="presParOf" srcId="{A9E834D9-49B8-2D45-ADBC-ADB5E9017682}" destId="{E46E7F09-14D0-2A41-BF92-2E26DCD22838}" srcOrd="0" destOrd="0" presId="urn:microsoft.com/office/officeart/2005/8/layout/default"/>
    <dgm:cxn modelId="{7DC3D082-9C05-304A-A8C3-18FAAD980385}" type="presParOf" srcId="{A9E834D9-49B8-2D45-ADBC-ADB5E9017682}" destId="{D27F62BC-E9EC-CB43-8CDC-A2883A1F3C25}" srcOrd="1" destOrd="0" presId="urn:microsoft.com/office/officeart/2005/8/layout/default"/>
    <dgm:cxn modelId="{FD5CC5E7-E192-254D-9149-B4AD3E6B63A5}" type="presParOf" srcId="{A9E834D9-49B8-2D45-ADBC-ADB5E9017682}" destId="{723AC50D-F616-6042-A90F-3C3222948210}" srcOrd="2" destOrd="0" presId="urn:microsoft.com/office/officeart/2005/8/layout/default"/>
    <dgm:cxn modelId="{91294EF0-509D-0E4C-A490-CD1859CD59BC}" type="presParOf" srcId="{A9E834D9-49B8-2D45-ADBC-ADB5E9017682}" destId="{72D93AC0-DDD3-DA44-B9FD-2141035461EC}" srcOrd="3" destOrd="0" presId="urn:microsoft.com/office/officeart/2005/8/layout/default"/>
    <dgm:cxn modelId="{9CF7FF59-7A4E-FE4F-94A2-268080579DC0}" type="presParOf" srcId="{A9E834D9-49B8-2D45-ADBC-ADB5E9017682}" destId="{2463CE9D-531E-E94F-8BB2-DE9434500ACA}" srcOrd="4" destOrd="0" presId="urn:microsoft.com/office/officeart/2005/8/layout/default"/>
    <dgm:cxn modelId="{729F8B60-3E8E-C448-A5FD-E40070859B21}" type="presParOf" srcId="{A9E834D9-49B8-2D45-ADBC-ADB5E9017682}" destId="{9F8C3274-4FCC-D642-8017-9C98C0D076D6}" srcOrd="5" destOrd="0" presId="urn:microsoft.com/office/officeart/2005/8/layout/default"/>
    <dgm:cxn modelId="{82979C34-E473-2B46-9798-12C454ECD64E}" type="presParOf" srcId="{A9E834D9-49B8-2D45-ADBC-ADB5E9017682}" destId="{E805819C-4057-4640-9B9E-947B71789769}" srcOrd="6" destOrd="0" presId="urn:microsoft.com/office/officeart/2005/8/layout/default"/>
    <dgm:cxn modelId="{F5E191AC-B22B-774B-9F5E-8FD3A3169A42}" type="presParOf" srcId="{A9E834D9-49B8-2D45-ADBC-ADB5E9017682}" destId="{BD9AA469-D160-8347-BDFF-067CAC403A82}" srcOrd="7" destOrd="0" presId="urn:microsoft.com/office/officeart/2005/8/layout/default"/>
    <dgm:cxn modelId="{05E7284B-C531-3645-AA94-3C27D777BC14}" type="presParOf" srcId="{A9E834D9-49B8-2D45-ADBC-ADB5E9017682}" destId="{A26BE7A8-26ED-8446-ACC3-C734F2622744}" srcOrd="8" destOrd="0" presId="urn:microsoft.com/office/officeart/2005/8/layout/default"/>
    <dgm:cxn modelId="{0A4915E5-3B61-7847-85E6-B2F00D709D9F}" type="presParOf" srcId="{A9E834D9-49B8-2D45-ADBC-ADB5E9017682}" destId="{3E0FC466-A1AC-6940-9768-62F08D1B0A9F}" srcOrd="9" destOrd="0" presId="urn:microsoft.com/office/officeart/2005/8/layout/default"/>
    <dgm:cxn modelId="{BD0D5485-99FE-D64C-9B55-6C1C2742FDC9}" type="presParOf" srcId="{A9E834D9-49B8-2D45-ADBC-ADB5E9017682}" destId="{C13B5122-E6B1-7741-B3E7-383DD308ACA0}" srcOrd="10" destOrd="0" presId="urn:microsoft.com/office/officeart/2005/8/layout/default"/>
    <dgm:cxn modelId="{F18BA145-0EFA-8840-B099-24D2100591EA}" type="presParOf" srcId="{A9E834D9-49B8-2D45-ADBC-ADB5E9017682}" destId="{3D8FB4C9-05B4-1143-80F6-821CBD8EF060}" srcOrd="11" destOrd="0" presId="urn:microsoft.com/office/officeart/2005/8/layout/default"/>
    <dgm:cxn modelId="{0CF6522C-2D55-E24A-8579-0ADA93BC66F9}" type="presParOf" srcId="{A9E834D9-49B8-2D45-ADBC-ADB5E9017682}" destId="{C52FD271-BF16-504C-BD09-8EF56B54542B}" srcOrd="12" destOrd="0" presId="urn:microsoft.com/office/officeart/2005/8/layout/default"/>
    <dgm:cxn modelId="{5AF85E39-5EC3-9B45-8584-9D22C398DDE0}" type="presParOf" srcId="{A9E834D9-49B8-2D45-ADBC-ADB5E9017682}" destId="{EB58CFAF-F66C-6943-ABF7-41862B9956CC}" srcOrd="13" destOrd="0" presId="urn:microsoft.com/office/officeart/2005/8/layout/default"/>
    <dgm:cxn modelId="{E1F00E19-CAD6-0F47-9296-12D49CB6C383}" type="presParOf" srcId="{A9E834D9-49B8-2D45-ADBC-ADB5E9017682}" destId="{EC488599-7409-644B-9C26-12D09C3B03E1}" srcOrd="14" destOrd="0" presId="urn:microsoft.com/office/officeart/2005/8/layout/default"/>
    <dgm:cxn modelId="{5DD4846E-1DAC-8649-8B82-160B300605E0}" type="presParOf" srcId="{A9E834D9-49B8-2D45-ADBC-ADB5E9017682}" destId="{4EF609F8-2B1A-364C-B9F9-3B4E84DEB680}" srcOrd="15" destOrd="0" presId="urn:microsoft.com/office/officeart/2005/8/layout/default"/>
    <dgm:cxn modelId="{11CC5194-0EBF-4D4B-917F-8384B6BF62D8}" type="presParOf" srcId="{A9E834D9-49B8-2D45-ADBC-ADB5E9017682}" destId="{78F6AFBF-F1F8-3E4C-ABCC-C868CB5216F9}" srcOrd="16" destOrd="0" presId="urn:microsoft.com/office/officeart/2005/8/layout/default"/>
    <dgm:cxn modelId="{A87F2B4F-312F-024A-8C9E-F21FE028658E}" type="presParOf" srcId="{A9E834D9-49B8-2D45-ADBC-ADB5E9017682}" destId="{6691D344-FE62-404F-BC7F-26F4F88CB00F}" srcOrd="17" destOrd="0" presId="urn:microsoft.com/office/officeart/2005/8/layout/default"/>
    <dgm:cxn modelId="{45F13A0A-2776-AE4E-9D58-35C5110D31B6}" type="presParOf" srcId="{A9E834D9-49B8-2D45-ADBC-ADB5E9017682}" destId="{32639C84-381A-0E4F-BD14-428311B9C1E3}" srcOrd="18" destOrd="0" presId="urn:microsoft.com/office/officeart/2005/8/layout/default"/>
    <dgm:cxn modelId="{47BC612E-9AB9-5F4B-8847-47224E834C1B}" type="presParOf" srcId="{A9E834D9-49B8-2D45-ADBC-ADB5E9017682}" destId="{D18B4762-255E-0344-A932-D65B6286391F}" srcOrd="19" destOrd="0" presId="urn:microsoft.com/office/officeart/2005/8/layout/default"/>
    <dgm:cxn modelId="{B2EF635D-DFBD-C642-BABB-D7701E3041B2}" type="presParOf" srcId="{A9E834D9-49B8-2D45-ADBC-ADB5E9017682}" destId="{E54E1888-4473-3E43-84F0-4ED0AD7ADF39}" srcOrd="20" destOrd="0" presId="urn:microsoft.com/office/officeart/2005/8/layout/default"/>
    <dgm:cxn modelId="{06171ACB-B64F-454C-9EAF-D6E39169D0FD}" type="presParOf" srcId="{A9E834D9-49B8-2D45-ADBC-ADB5E9017682}" destId="{7DF14B1D-ADC5-DB4F-97B6-9CE9FDC86CCD}" srcOrd="21" destOrd="0" presId="urn:microsoft.com/office/officeart/2005/8/layout/default"/>
    <dgm:cxn modelId="{1B613036-8BC6-E147-95EB-11615E7383F0}" type="presParOf" srcId="{A9E834D9-49B8-2D45-ADBC-ADB5E9017682}" destId="{52F9D89B-EB97-D741-A52F-23B577BADBE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CFA413-7743-6341-AD30-B28933FA83FB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2A9688-9A8E-7846-B64D-C5360962BFA9}">
      <dgm:prSet phldrT="[Texto]"/>
      <dgm:spPr/>
      <dgm:t>
        <a:bodyPr/>
        <a:lstStyle/>
        <a:p>
          <a:r>
            <a:rPr lang="es-ES"/>
            <a:t>Fallas</a:t>
          </a:r>
        </a:p>
      </dgm:t>
    </dgm:pt>
    <dgm:pt modelId="{12195ED3-8157-9349-8608-A2A3856DECFF}" type="parTrans" cxnId="{84094FEA-302E-994B-B9CF-87B7F97E608C}">
      <dgm:prSet/>
      <dgm:spPr/>
      <dgm:t>
        <a:bodyPr/>
        <a:lstStyle/>
        <a:p>
          <a:endParaRPr lang="es-ES"/>
        </a:p>
      </dgm:t>
    </dgm:pt>
    <dgm:pt modelId="{C51A2CED-F4DB-5E4E-A144-4ED707FE146F}" type="sibTrans" cxnId="{84094FEA-302E-994B-B9CF-87B7F97E608C}">
      <dgm:prSet/>
      <dgm:spPr/>
      <dgm:t>
        <a:bodyPr/>
        <a:lstStyle/>
        <a:p>
          <a:endParaRPr lang="es-ES"/>
        </a:p>
      </dgm:t>
    </dgm:pt>
    <dgm:pt modelId="{E7E45F05-39FA-6C4E-9F50-2B71FC04D2F4}">
      <dgm:prSet phldrT="[Texto]"/>
      <dgm:spPr/>
      <dgm:t>
        <a:bodyPr/>
        <a:lstStyle/>
        <a:p>
          <a:r>
            <a:rPr lang="es-ES"/>
            <a:t>Iluminación</a:t>
          </a:r>
        </a:p>
      </dgm:t>
    </dgm:pt>
    <dgm:pt modelId="{B8F28061-C306-B544-8AD0-C75023D77F5D}" type="parTrans" cxnId="{710418D0-3EDF-A746-9DD7-FF2EA3443C9D}">
      <dgm:prSet/>
      <dgm:spPr/>
      <dgm:t>
        <a:bodyPr/>
        <a:lstStyle/>
        <a:p>
          <a:endParaRPr lang="es-ES"/>
        </a:p>
      </dgm:t>
    </dgm:pt>
    <dgm:pt modelId="{FB7B598C-7B89-CD48-BE12-FFD9C59C7276}" type="sibTrans" cxnId="{710418D0-3EDF-A746-9DD7-FF2EA3443C9D}">
      <dgm:prSet/>
      <dgm:spPr/>
      <dgm:t>
        <a:bodyPr/>
        <a:lstStyle/>
        <a:p>
          <a:endParaRPr lang="es-ES"/>
        </a:p>
      </dgm:t>
    </dgm:pt>
    <dgm:pt modelId="{E7743E3D-9E26-CC4B-B1D5-4A9803A7F814}">
      <dgm:prSet phldrT="[Texto]"/>
      <dgm:spPr/>
      <dgm:t>
        <a:bodyPr/>
        <a:lstStyle/>
        <a:p>
          <a:r>
            <a:rPr lang="es-ES"/>
            <a:t>Aniversarios</a:t>
          </a:r>
        </a:p>
      </dgm:t>
    </dgm:pt>
    <dgm:pt modelId="{05D38CB5-C0ED-2243-A389-D120A5C89244}" type="parTrans" cxnId="{8D426237-D878-DD4E-805D-BE14A3D5CF3D}">
      <dgm:prSet/>
      <dgm:spPr/>
      <dgm:t>
        <a:bodyPr/>
        <a:lstStyle/>
        <a:p>
          <a:endParaRPr lang="es-ES"/>
        </a:p>
      </dgm:t>
    </dgm:pt>
    <dgm:pt modelId="{BF2A2884-1BF1-574B-967D-B1DC6AAF8173}" type="sibTrans" cxnId="{8D426237-D878-DD4E-805D-BE14A3D5CF3D}">
      <dgm:prSet/>
      <dgm:spPr/>
      <dgm:t>
        <a:bodyPr/>
        <a:lstStyle/>
        <a:p>
          <a:endParaRPr lang="es-ES"/>
        </a:p>
      </dgm:t>
    </dgm:pt>
    <dgm:pt modelId="{8D6A8A33-94D9-6141-829A-3C937BEC24D7}">
      <dgm:prSet phldrT="[Texto]"/>
      <dgm:spPr/>
      <dgm:t>
        <a:bodyPr/>
        <a:lstStyle/>
        <a:p>
          <a:r>
            <a:rPr lang="es-ES"/>
            <a:t>Música</a:t>
          </a:r>
        </a:p>
      </dgm:t>
    </dgm:pt>
    <dgm:pt modelId="{593DC12B-747B-8F43-AD63-DC3C38900548}" type="parTrans" cxnId="{FB1D525A-AFAC-BE45-8757-DC8DB496B449}">
      <dgm:prSet/>
      <dgm:spPr/>
      <dgm:t>
        <a:bodyPr/>
        <a:lstStyle/>
        <a:p>
          <a:endParaRPr lang="es-ES"/>
        </a:p>
      </dgm:t>
    </dgm:pt>
    <dgm:pt modelId="{962287A7-9D22-8949-B369-AAA8C4E1F2DD}" type="sibTrans" cxnId="{FB1D525A-AFAC-BE45-8757-DC8DB496B449}">
      <dgm:prSet/>
      <dgm:spPr/>
      <dgm:t>
        <a:bodyPr/>
        <a:lstStyle/>
        <a:p>
          <a:endParaRPr lang="es-ES"/>
        </a:p>
      </dgm:t>
    </dgm:pt>
    <dgm:pt modelId="{A668F630-5AE1-7542-A502-AD7F04DAFE03}">
      <dgm:prSet phldrT="[Texto]"/>
      <dgm:spPr/>
      <dgm:t>
        <a:bodyPr/>
        <a:lstStyle/>
        <a:p>
          <a:r>
            <a:rPr lang="es-ES"/>
            <a:t>Pirotecnia</a:t>
          </a:r>
        </a:p>
      </dgm:t>
    </dgm:pt>
    <dgm:pt modelId="{8C770060-4BCA-6F42-87D6-026C573F70BE}" type="parTrans" cxnId="{E56724D3-94C8-C449-8EBA-9E527F12F519}">
      <dgm:prSet/>
      <dgm:spPr/>
      <dgm:t>
        <a:bodyPr/>
        <a:lstStyle/>
        <a:p>
          <a:endParaRPr lang="es-ES"/>
        </a:p>
      </dgm:t>
    </dgm:pt>
    <dgm:pt modelId="{BDFF58F4-300C-C440-AFF1-5390A25BC8AA}" type="sibTrans" cxnId="{E56724D3-94C8-C449-8EBA-9E527F12F519}">
      <dgm:prSet/>
      <dgm:spPr/>
      <dgm:t>
        <a:bodyPr/>
        <a:lstStyle/>
        <a:p>
          <a:endParaRPr lang="es-ES"/>
        </a:p>
      </dgm:t>
    </dgm:pt>
    <dgm:pt modelId="{8CEB0B82-A2BF-A94A-80ED-D21E989FE551}">
      <dgm:prSet phldrT="[Texto]"/>
      <dgm:spPr/>
      <dgm:t>
        <a:bodyPr/>
        <a:lstStyle/>
        <a:p>
          <a:r>
            <a:rPr lang="es-ES"/>
            <a:t>Transporte fallas </a:t>
          </a:r>
          <a:r>
            <a:rPr lang="es-ES" err="1"/>
            <a:t>covid</a:t>
          </a:r>
          <a:endParaRPr lang="es-ES"/>
        </a:p>
      </dgm:t>
    </dgm:pt>
    <dgm:pt modelId="{D27ACBA9-9166-6245-ACB9-1F30D00EA3D0}" type="parTrans" cxnId="{AA17F756-FA7B-CD4D-8779-0EF36E963985}">
      <dgm:prSet/>
      <dgm:spPr/>
      <dgm:t>
        <a:bodyPr/>
        <a:lstStyle/>
        <a:p>
          <a:endParaRPr lang="es-ES"/>
        </a:p>
      </dgm:t>
    </dgm:pt>
    <dgm:pt modelId="{B85866D5-99DB-F144-A2D7-DCDFA9591C94}" type="sibTrans" cxnId="{AA17F756-FA7B-CD4D-8779-0EF36E963985}">
      <dgm:prSet/>
      <dgm:spPr/>
      <dgm:t>
        <a:bodyPr/>
        <a:lstStyle/>
        <a:p>
          <a:endParaRPr lang="es-ES"/>
        </a:p>
      </dgm:t>
    </dgm:pt>
    <dgm:pt modelId="{4E40D06F-92DA-BD46-86C5-22A9D81D9F45}">
      <dgm:prSet phldrT="[Texto]"/>
      <dgm:spPr/>
      <dgm:t>
        <a:bodyPr/>
        <a:lstStyle/>
        <a:p>
          <a:r>
            <a:rPr lang="es-ES"/>
            <a:t>Premios fallas innovadoras y experimentales</a:t>
          </a:r>
        </a:p>
      </dgm:t>
    </dgm:pt>
    <dgm:pt modelId="{19F9A0C3-15EC-0A47-9B19-11019EF9B775}" type="parTrans" cxnId="{63FEC419-D40F-DC4A-9C47-641148E3EC41}">
      <dgm:prSet/>
      <dgm:spPr/>
      <dgm:t>
        <a:bodyPr/>
        <a:lstStyle/>
        <a:p>
          <a:endParaRPr lang="es-ES"/>
        </a:p>
      </dgm:t>
    </dgm:pt>
    <dgm:pt modelId="{B784E0E2-5A21-2444-919C-2C2E39408A9A}" type="sibTrans" cxnId="{63FEC419-D40F-DC4A-9C47-641148E3EC41}">
      <dgm:prSet/>
      <dgm:spPr/>
      <dgm:t>
        <a:bodyPr/>
        <a:lstStyle/>
        <a:p>
          <a:endParaRPr lang="es-ES"/>
        </a:p>
      </dgm:t>
    </dgm:pt>
    <dgm:pt modelId="{DE7377E2-9A7A-8149-BB9D-D8AB68539D21}">
      <dgm:prSet phldrT="[Texto]"/>
      <dgm:spPr/>
      <dgm:t>
        <a:bodyPr/>
        <a:lstStyle/>
        <a:p>
          <a:r>
            <a:rPr lang="es-ES"/>
            <a:t>Subvenciones nominativas</a:t>
          </a:r>
        </a:p>
      </dgm:t>
    </dgm:pt>
    <dgm:pt modelId="{B458F786-8F43-8E41-8560-FFF8E2D51936}" type="parTrans" cxnId="{DD8D1CB0-4895-EC47-B6F3-438FB5DAAE96}">
      <dgm:prSet/>
      <dgm:spPr/>
      <dgm:t>
        <a:bodyPr/>
        <a:lstStyle/>
        <a:p>
          <a:endParaRPr lang="es-ES"/>
        </a:p>
      </dgm:t>
    </dgm:pt>
    <dgm:pt modelId="{EF16A3B0-C338-5A44-9E49-7C041EAFD2FD}" type="sibTrans" cxnId="{DD8D1CB0-4895-EC47-B6F3-438FB5DAAE96}">
      <dgm:prSet/>
      <dgm:spPr/>
      <dgm:t>
        <a:bodyPr/>
        <a:lstStyle/>
        <a:p>
          <a:endParaRPr lang="es-ES"/>
        </a:p>
      </dgm:t>
    </dgm:pt>
    <dgm:pt modelId="{A9E834D9-49B8-2D45-ADBC-ADB5E9017682}" type="pres">
      <dgm:prSet presAssocID="{DECFA413-7743-6341-AD30-B28933FA83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6E7F09-14D0-2A41-BF92-2E26DCD22838}" type="pres">
      <dgm:prSet presAssocID="{7F2A9688-9A8E-7846-B64D-C5360962BFA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9DDC31-3F95-FF43-AAF9-BF1DE683C906}" type="pres">
      <dgm:prSet presAssocID="{C51A2CED-F4DB-5E4E-A144-4ED707FE146F}" presName="sibTrans" presStyleCnt="0"/>
      <dgm:spPr/>
    </dgm:pt>
    <dgm:pt modelId="{0166DEFE-05AD-524B-9270-0E84F5ADCE20}" type="pres">
      <dgm:prSet presAssocID="{E7E45F05-39FA-6C4E-9F50-2B71FC04D2F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31E951-BDB9-0749-B343-AA40902C6166}" type="pres">
      <dgm:prSet presAssocID="{FB7B598C-7B89-CD48-BE12-FFD9C59C7276}" presName="sibTrans" presStyleCnt="0"/>
      <dgm:spPr/>
    </dgm:pt>
    <dgm:pt modelId="{72E96917-663C-074F-A3AC-6A91AA59B1F6}" type="pres">
      <dgm:prSet presAssocID="{E7743E3D-9E26-CC4B-B1D5-4A9803A7F81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B89ECB-9962-0245-8EFE-24E7BAD914BE}" type="pres">
      <dgm:prSet presAssocID="{BF2A2884-1BF1-574B-967D-B1DC6AAF8173}" presName="sibTrans" presStyleCnt="0"/>
      <dgm:spPr/>
    </dgm:pt>
    <dgm:pt modelId="{4950EC98-209F-C547-B351-530EA85534BE}" type="pres">
      <dgm:prSet presAssocID="{8D6A8A33-94D9-6141-829A-3C937BEC24D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4C7C15-AC5C-F14C-8A7E-BD183EF5A1F8}" type="pres">
      <dgm:prSet presAssocID="{962287A7-9D22-8949-B369-AAA8C4E1F2DD}" presName="sibTrans" presStyleCnt="0"/>
      <dgm:spPr/>
    </dgm:pt>
    <dgm:pt modelId="{6586EB19-F4E7-FB47-AA88-264CF858F3FD}" type="pres">
      <dgm:prSet presAssocID="{A668F630-5AE1-7542-A502-AD7F04DAFE0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FBDDCF-9379-8A41-A1C7-5107F62BB149}" type="pres">
      <dgm:prSet presAssocID="{BDFF58F4-300C-C440-AFF1-5390A25BC8AA}" presName="sibTrans" presStyleCnt="0"/>
      <dgm:spPr/>
    </dgm:pt>
    <dgm:pt modelId="{4E924EAA-F3C9-F647-82BD-6A417C8D77FA}" type="pres">
      <dgm:prSet presAssocID="{8CEB0B82-A2BF-A94A-80ED-D21E989FE55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082BE-207A-2249-B7AF-6A8D31E2D1EF}" type="pres">
      <dgm:prSet presAssocID="{B85866D5-99DB-F144-A2D7-DCDFA9591C94}" presName="sibTrans" presStyleCnt="0"/>
      <dgm:spPr/>
    </dgm:pt>
    <dgm:pt modelId="{CC19129E-75B7-2443-99F1-132334AE9FE3}" type="pres">
      <dgm:prSet presAssocID="{4E40D06F-92DA-BD46-86C5-22A9D81D9F4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5554B9-519C-F04E-9903-6AEFA1F86135}" type="pres">
      <dgm:prSet presAssocID="{B784E0E2-5A21-2444-919C-2C2E39408A9A}" presName="sibTrans" presStyleCnt="0"/>
      <dgm:spPr/>
    </dgm:pt>
    <dgm:pt modelId="{D51165CD-FBB2-1A4E-945F-3922E702D521}" type="pres">
      <dgm:prSet presAssocID="{DE7377E2-9A7A-8149-BB9D-D8AB68539D2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17F756-FA7B-CD4D-8779-0EF36E963985}" srcId="{DECFA413-7743-6341-AD30-B28933FA83FB}" destId="{8CEB0B82-A2BF-A94A-80ED-D21E989FE551}" srcOrd="5" destOrd="0" parTransId="{D27ACBA9-9166-6245-ACB9-1F30D00EA3D0}" sibTransId="{B85866D5-99DB-F144-A2D7-DCDFA9591C94}"/>
    <dgm:cxn modelId="{84094FEA-302E-994B-B9CF-87B7F97E608C}" srcId="{DECFA413-7743-6341-AD30-B28933FA83FB}" destId="{7F2A9688-9A8E-7846-B64D-C5360962BFA9}" srcOrd="0" destOrd="0" parTransId="{12195ED3-8157-9349-8608-A2A3856DECFF}" sibTransId="{C51A2CED-F4DB-5E4E-A144-4ED707FE146F}"/>
    <dgm:cxn modelId="{EC12BC83-2E65-7F4E-8E30-AFCFB4A6E942}" type="presOf" srcId="{7F2A9688-9A8E-7846-B64D-C5360962BFA9}" destId="{E46E7F09-14D0-2A41-BF92-2E26DCD22838}" srcOrd="0" destOrd="0" presId="urn:microsoft.com/office/officeart/2005/8/layout/default"/>
    <dgm:cxn modelId="{710418D0-3EDF-A746-9DD7-FF2EA3443C9D}" srcId="{DECFA413-7743-6341-AD30-B28933FA83FB}" destId="{E7E45F05-39FA-6C4E-9F50-2B71FC04D2F4}" srcOrd="1" destOrd="0" parTransId="{B8F28061-C306-B544-8AD0-C75023D77F5D}" sibTransId="{FB7B598C-7B89-CD48-BE12-FFD9C59C7276}"/>
    <dgm:cxn modelId="{D2492507-D75D-8148-AA56-E9B7689806A8}" type="presOf" srcId="{8D6A8A33-94D9-6141-829A-3C937BEC24D7}" destId="{4950EC98-209F-C547-B351-530EA85534BE}" srcOrd="0" destOrd="0" presId="urn:microsoft.com/office/officeart/2005/8/layout/default"/>
    <dgm:cxn modelId="{B771CE38-6EC6-2B41-862D-19EE7EFC7E16}" type="presOf" srcId="{E7E45F05-39FA-6C4E-9F50-2B71FC04D2F4}" destId="{0166DEFE-05AD-524B-9270-0E84F5ADCE20}" srcOrd="0" destOrd="0" presId="urn:microsoft.com/office/officeart/2005/8/layout/default"/>
    <dgm:cxn modelId="{E56724D3-94C8-C449-8EBA-9E527F12F519}" srcId="{DECFA413-7743-6341-AD30-B28933FA83FB}" destId="{A668F630-5AE1-7542-A502-AD7F04DAFE03}" srcOrd="4" destOrd="0" parTransId="{8C770060-4BCA-6F42-87D6-026C573F70BE}" sibTransId="{BDFF58F4-300C-C440-AFF1-5390A25BC8AA}"/>
    <dgm:cxn modelId="{38DCF26A-497C-7049-BAF8-D8936AC7659D}" type="presOf" srcId="{DE7377E2-9A7A-8149-BB9D-D8AB68539D21}" destId="{D51165CD-FBB2-1A4E-945F-3922E702D521}" srcOrd="0" destOrd="0" presId="urn:microsoft.com/office/officeart/2005/8/layout/default"/>
    <dgm:cxn modelId="{FB1D525A-AFAC-BE45-8757-DC8DB496B449}" srcId="{DECFA413-7743-6341-AD30-B28933FA83FB}" destId="{8D6A8A33-94D9-6141-829A-3C937BEC24D7}" srcOrd="3" destOrd="0" parTransId="{593DC12B-747B-8F43-AD63-DC3C38900548}" sibTransId="{962287A7-9D22-8949-B369-AAA8C4E1F2DD}"/>
    <dgm:cxn modelId="{36548678-6B01-6443-9110-5194BECD643F}" type="presOf" srcId="{4E40D06F-92DA-BD46-86C5-22A9D81D9F45}" destId="{CC19129E-75B7-2443-99F1-132334AE9FE3}" srcOrd="0" destOrd="0" presId="urn:microsoft.com/office/officeart/2005/8/layout/default"/>
    <dgm:cxn modelId="{FD907BD7-EAD1-2745-8DA2-EA551932EA2D}" type="presOf" srcId="{DECFA413-7743-6341-AD30-B28933FA83FB}" destId="{A9E834D9-49B8-2D45-ADBC-ADB5E9017682}" srcOrd="0" destOrd="0" presId="urn:microsoft.com/office/officeart/2005/8/layout/default"/>
    <dgm:cxn modelId="{8D426237-D878-DD4E-805D-BE14A3D5CF3D}" srcId="{DECFA413-7743-6341-AD30-B28933FA83FB}" destId="{E7743E3D-9E26-CC4B-B1D5-4A9803A7F814}" srcOrd="2" destOrd="0" parTransId="{05D38CB5-C0ED-2243-A389-D120A5C89244}" sibTransId="{BF2A2884-1BF1-574B-967D-B1DC6AAF8173}"/>
    <dgm:cxn modelId="{63FEC419-D40F-DC4A-9C47-641148E3EC41}" srcId="{DECFA413-7743-6341-AD30-B28933FA83FB}" destId="{4E40D06F-92DA-BD46-86C5-22A9D81D9F45}" srcOrd="6" destOrd="0" parTransId="{19F9A0C3-15EC-0A47-9B19-11019EF9B775}" sibTransId="{B784E0E2-5A21-2444-919C-2C2E39408A9A}"/>
    <dgm:cxn modelId="{FDB626C7-ED22-7D49-9BE2-B8C0BA450EA9}" type="presOf" srcId="{E7743E3D-9E26-CC4B-B1D5-4A9803A7F814}" destId="{72E96917-663C-074F-A3AC-6A91AA59B1F6}" srcOrd="0" destOrd="0" presId="urn:microsoft.com/office/officeart/2005/8/layout/default"/>
    <dgm:cxn modelId="{DD8D1CB0-4895-EC47-B6F3-438FB5DAAE96}" srcId="{DECFA413-7743-6341-AD30-B28933FA83FB}" destId="{DE7377E2-9A7A-8149-BB9D-D8AB68539D21}" srcOrd="7" destOrd="0" parTransId="{B458F786-8F43-8E41-8560-FFF8E2D51936}" sibTransId="{EF16A3B0-C338-5A44-9E49-7C041EAFD2FD}"/>
    <dgm:cxn modelId="{50A45DF9-43D3-654C-ABF1-3A66C68F419E}" type="presOf" srcId="{A668F630-5AE1-7542-A502-AD7F04DAFE03}" destId="{6586EB19-F4E7-FB47-AA88-264CF858F3FD}" srcOrd="0" destOrd="0" presId="urn:microsoft.com/office/officeart/2005/8/layout/default"/>
    <dgm:cxn modelId="{184226D6-D961-A04C-A9E6-8AD7D9751A0C}" type="presOf" srcId="{8CEB0B82-A2BF-A94A-80ED-D21E989FE551}" destId="{4E924EAA-F3C9-F647-82BD-6A417C8D77FA}" srcOrd="0" destOrd="0" presId="urn:microsoft.com/office/officeart/2005/8/layout/default"/>
    <dgm:cxn modelId="{C8A2CBAB-56D1-3C4A-8CEF-48A983362CAC}" type="presParOf" srcId="{A9E834D9-49B8-2D45-ADBC-ADB5E9017682}" destId="{E46E7F09-14D0-2A41-BF92-2E26DCD22838}" srcOrd="0" destOrd="0" presId="urn:microsoft.com/office/officeart/2005/8/layout/default"/>
    <dgm:cxn modelId="{A2A7E0A3-097C-3648-8A85-415D3C23ED37}" type="presParOf" srcId="{A9E834D9-49B8-2D45-ADBC-ADB5E9017682}" destId="{B99DDC31-3F95-FF43-AAF9-BF1DE683C906}" srcOrd="1" destOrd="0" presId="urn:microsoft.com/office/officeart/2005/8/layout/default"/>
    <dgm:cxn modelId="{002DCE66-EFD2-6649-B4E9-F509A0BC8B7A}" type="presParOf" srcId="{A9E834D9-49B8-2D45-ADBC-ADB5E9017682}" destId="{0166DEFE-05AD-524B-9270-0E84F5ADCE20}" srcOrd="2" destOrd="0" presId="urn:microsoft.com/office/officeart/2005/8/layout/default"/>
    <dgm:cxn modelId="{AEC02F0E-88F4-F64C-A670-592238CE1E66}" type="presParOf" srcId="{A9E834D9-49B8-2D45-ADBC-ADB5E9017682}" destId="{3D31E951-BDB9-0749-B343-AA40902C6166}" srcOrd="3" destOrd="0" presId="urn:microsoft.com/office/officeart/2005/8/layout/default"/>
    <dgm:cxn modelId="{1C319AE5-E2B4-454C-9F7D-80B825AFE942}" type="presParOf" srcId="{A9E834D9-49B8-2D45-ADBC-ADB5E9017682}" destId="{72E96917-663C-074F-A3AC-6A91AA59B1F6}" srcOrd="4" destOrd="0" presId="urn:microsoft.com/office/officeart/2005/8/layout/default"/>
    <dgm:cxn modelId="{C37FE332-F70C-2E48-8F8D-F04FB120CA0A}" type="presParOf" srcId="{A9E834D9-49B8-2D45-ADBC-ADB5E9017682}" destId="{B3B89ECB-9962-0245-8EFE-24E7BAD914BE}" srcOrd="5" destOrd="0" presId="urn:microsoft.com/office/officeart/2005/8/layout/default"/>
    <dgm:cxn modelId="{30C09A98-FACE-CC47-9305-B3796EA76117}" type="presParOf" srcId="{A9E834D9-49B8-2D45-ADBC-ADB5E9017682}" destId="{4950EC98-209F-C547-B351-530EA85534BE}" srcOrd="6" destOrd="0" presId="urn:microsoft.com/office/officeart/2005/8/layout/default"/>
    <dgm:cxn modelId="{5E714C4C-374D-AA41-8141-C0F7BC357411}" type="presParOf" srcId="{A9E834D9-49B8-2D45-ADBC-ADB5E9017682}" destId="{1E4C7C15-AC5C-F14C-8A7E-BD183EF5A1F8}" srcOrd="7" destOrd="0" presId="urn:microsoft.com/office/officeart/2005/8/layout/default"/>
    <dgm:cxn modelId="{B42B9292-07A6-8644-83EF-D9097F16B3B8}" type="presParOf" srcId="{A9E834D9-49B8-2D45-ADBC-ADB5E9017682}" destId="{6586EB19-F4E7-FB47-AA88-264CF858F3FD}" srcOrd="8" destOrd="0" presId="urn:microsoft.com/office/officeart/2005/8/layout/default"/>
    <dgm:cxn modelId="{147EDFCA-2115-3D42-B8BA-C1D651347402}" type="presParOf" srcId="{A9E834D9-49B8-2D45-ADBC-ADB5E9017682}" destId="{EEFBDDCF-9379-8A41-A1C7-5107F62BB149}" srcOrd="9" destOrd="0" presId="urn:microsoft.com/office/officeart/2005/8/layout/default"/>
    <dgm:cxn modelId="{5B933589-ADAF-3140-8D84-975820EF9CE1}" type="presParOf" srcId="{A9E834D9-49B8-2D45-ADBC-ADB5E9017682}" destId="{4E924EAA-F3C9-F647-82BD-6A417C8D77FA}" srcOrd="10" destOrd="0" presId="urn:microsoft.com/office/officeart/2005/8/layout/default"/>
    <dgm:cxn modelId="{C04B3B4A-DBF1-154A-981D-A874CC10E13C}" type="presParOf" srcId="{A9E834D9-49B8-2D45-ADBC-ADB5E9017682}" destId="{32D082BE-207A-2249-B7AF-6A8D31E2D1EF}" srcOrd="11" destOrd="0" presId="urn:microsoft.com/office/officeart/2005/8/layout/default"/>
    <dgm:cxn modelId="{F794B59C-5CB6-2245-9F12-26E222F6A3F5}" type="presParOf" srcId="{A9E834D9-49B8-2D45-ADBC-ADB5E9017682}" destId="{CC19129E-75B7-2443-99F1-132334AE9FE3}" srcOrd="12" destOrd="0" presId="urn:microsoft.com/office/officeart/2005/8/layout/default"/>
    <dgm:cxn modelId="{717862C3-5764-E64A-B6F6-597E6B0202CF}" type="presParOf" srcId="{A9E834D9-49B8-2D45-ADBC-ADB5E9017682}" destId="{A85554B9-519C-F04E-9903-6AEFA1F86135}" srcOrd="13" destOrd="0" presId="urn:microsoft.com/office/officeart/2005/8/layout/default"/>
    <dgm:cxn modelId="{099C68EF-9DE2-7C43-8AE3-A5EA13CBF944}" type="presParOf" srcId="{A9E834D9-49B8-2D45-ADBC-ADB5E9017682}" destId="{D51165CD-FBB2-1A4E-945F-3922E702D52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CFA413-7743-6341-AD30-B28933FA83FB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2A9688-9A8E-7846-B64D-C5360962BFA9}">
      <dgm:prSet phldrT="[Texto]"/>
      <dgm:spPr/>
      <dgm:t>
        <a:bodyPr/>
        <a:lstStyle/>
        <a:p>
          <a:r>
            <a:rPr lang="es-ES" dirty="0"/>
            <a:t>Subvenciones sectores tradicionales</a:t>
          </a:r>
        </a:p>
      </dgm:t>
    </dgm:pt>
    <dgm:pt modelId="{12195ED3-8157-9349-8608-A2A3856DECFF}" type="parTrans" cxnId="{84094FEA-302E-994B-B9CF-87B7F97E608C}">
      <dgm:prSet/>
      <dgm:spPr/>
      <dgm:t>
        <a:bodyPr/>
        <a:lstStyle/>
        <a:p>
          <a:endParaRPr lang="es-ES"/>
        </a:p>
      </dgm:t>
    </dgm:pt>
    <dgm:pt modelId="{C51A2CED-F4DB-5E4E-A144-4ED707FE146F}" type="sibTrans" cxnId="{84094FEA-302E-994B-B9CF-87B7F97E608C}">
      <dgm:prSet/>
      <dgm:spPr/>
      <dgm:t>
        <a:bodyPr/>
        <a:lstStyle/>
        <a:p>
          <a:endParaRPr lang="es-ES"/>
        </a:p>
      </dgm:t>
    </dgm:pt>
    <dgm:pt modelId="{E7E45F05-39FA-6C4E-9F50-2B71FC04D2F4}">
      <dgm:prSet phldrT="[Texto]"/>
      <dgm:spPr/>
      <dgm:t>
        <a:bodyPr/>
        <a:lstStyle/>
        <a:p>
          <a:r>
            <a:rPr lang="es-ES" dirty="0"/>
            <a:t>Bomberos, prevención y emergencias</a:t>
          </a:r>
        </a:p>
      </dgm:t>
    </dgm:pt>
    <dgm:pt modelId="{B8F28061-C306-B544-8AD0-C75023D77F5D}" type="parTrans" cxnId="{710418D0-3EDF-A746-9DD7-FF2EA3443C9D}">
      <dgm:prSet/>
      <dgm:spPr/>
      <dgm:t>
        <a:bodyPr/>
        <a:lstStyle/>
        <a:p>
          <a:endParaRPr lang="es-ES"/>
        </a:p>
      </dgm:t>
    </dgm:pt>
    <dgm:pt modelId="{FB7B598C-7B89-CD48-BE12-FFD9C59C7276}" type="sibTrans" cxnId="{710418D0-3EDF-A746-9DD7-FF2EA3443C9D}">
      <dgm:prSet/>
      <dgm:spPr/>
      <dgm:t>
        <a:bodyPr/>
        <a:lstStyle/>
        <a:p>
          <a:endParaRPr lang="es-ES"/>
        </a:p>
      </dgm:t>
    </dgm:pt>
    <dgm:pt modelId="{E7743E3D-9E26-CC4B-B1D5-4A9803A7F814}">
      <dgm:prSet phldrT="[Texto]"/>
      <dgm:spPr/>
      <dgm:t>
        <a:bodyPr/>
        <a:lstStyle/>
        <a:p>
          <a:r>
            <a:rPr lang="es-ES" dirty="0"/>
            <a:t>Policía local</a:t>
          </a:r>
        </a:p>
      </dgm:t>
    </dgm:pt>
    <dgm:pt modelId="{05D38CB5-C0ED-2243-A389-D120A5C89244}" type="parTrans" cxnId="{8D426237-D878-DD4E-805D-BE14A3D5CF3D}">
      <dgm:prSet/>
      <dgm:spPr/>
      <dgm:t>
        <a:bodyPr/>
        <a:lstStyle/>
        <a:p>
          <a:endParaRPr lang="es-ES"/>
        </a:p>
      </dgm:t>
    </dgm:pt>
    <dgm:pt modelId="{BF2A2884-1BF1-574B-967D-B1DC6AAF8173}" type="sibTrans" cxnId="{8D426237-D878-DD4E-805D-BE14A3D5CF3D}">
      <dgm:prSet/>
      <dgm:spPr/>
      <dgm:t>
        <a:bodyPr/>
        <a:lstStyle/>
        <a:p>
          <a:endParaRPr lang="es-ES"/>
        </a:p>
      </dgm:t>
    </dgm:pt>
    <dgm:pt modelId="{8D6A8A33-94D9-6141-829A-3C937BEC24D7}">
      <dgm:prSet phldrT="[Texto]"/>
      <dgm:spPr/>
      <dgm:t>
        <a:bodyPr/>
        <a:lstStyle/>
        <a:p>
          <a:r>
            <a:rPr lang="es-ES" dirty="0"/>
            <a:t>Limpieza</a:t>
          </a:r>
        </a:p>
      </dgm:t>
    </dgm:pt>
    <dgm:pt modelId="{593DC12B-747B-8F43-AD63-DC3C38900548}" type="parTrans" cxnId="{FB1D525A-AFAC-BE45-8757-DC8DB496B449}">
      <dgm:prSet/>
      <dgm:spPr/>
      <dgm:t>
        <a:bodyPr/>
        <a:lstStyle/>
        <a:p>
          <a:endParaRPr lang="es-ES"/>
        </a:p>
      </dgm:t>
    </dgm:pt>
    <dgm:pt modelId="{962287A7-9D22-8949-B369-AAA8C4E1F2DD}" type="sibTrans" cxnId="{FB1D525A-AFAC-BE45-8757-DC8DB496B449}">
      <dgm:prSet/>
      <dgm:spPr/>
      <dgm:t>
        <a:bodyPr/>
        <a:lstStyle/>
        <a:p>
          <a:endParaRPr lang="es-ES"/>
        </a:p>
      </dgm:t>
    </dgm:pt>
    <dgm:pt modelId="{A668F630-5AE1-7542-A502-AD7F04DAFE03}">
      <dgm:prSet phldrT="[Texto]"/>
      <dgm:spPr/>
      <dgm:t>
        <a:bodyPr/>
        <a:lstStyle/>
        <a:p>
          <a:r>
            <a:rPr lang="es-ES" dirty="0"/>
            <a:t>Jardines</a:t>
          </a:r>
        </a:p>
      </dgm:t>
    </dgm:pt>
    <dgm:pt modelId="{8C770060-4BCA-6F42-87D6-026C573F70BE}" type="parTrans" cxnId="{E56724D3-94C8-C449-8EBA-9E527F12F519}">
      <dgm:prSet/>
      <dgm:spPr/>
      <dgm:t>
        <a:bodyPr/>
        <a:lstStyle/>
        <a:p>
          <a:endParaRPr lang="es-ES"/>
        </a:p>
      </dgm:t>
    </dgm:pt>
    <dgm:pt modelId="{BDFF58F4-300C-C440-AFF1-5390A25BC8AA}" type="sibTrans" cxnId="{E56724D3-94C8-C449-8EBA-9E527F12F519}">
      <dgm:prSet/>
      <dgm:spPr/>
      <dgm:t>
        <a:bodyPr/>
        <a:lstStyle/>
        <a:p>
          <a:endParaRPr lang="es-ES"/>
        </a:p>
      </dgm:t>
    </dgm:pt>
    <dgm:pt modelId="{A9E834D9-49B8-2D45-ADBC-ADB5E9017682}" type="pres">
      <dgm:prSet presAssocID="{DECFA413-7743-6341-AD30-B28933FA83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6E7F09-14D0-2A41-BF92-2E26DCD22838}" type="pres">
      <dgm:prSet presAssocID="{7F2A9688-9A8E-7846-B64D-C5360962BF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9DDC31-3F95-FF43-AAF9-BF1DE683C906}" type="pres">
      <dgm:prSet presAssocID="{C51A2CED-F4DB-5E4E-A144-4ED707FE146F}" presName="sibTrans" presStyleCnt="0"/>
      <dgm:spPr/>
    </dgm:pt>
    <dgm:pt modelId="{0166DEFE-05AD-524B-9270-0E84F5ADCE20}" type="pres">
      <dgm:prSet presAssocID="{E7E45F05-39FA-6C4E-9F50-2B71FC04D2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31E951-BDB9-0749-B343-AA40902C6166}" type="pres">
      <dgm:prSet presAssocID="{FB7B598C-7B89-CD48-BE12-FFD9C59C7276}" presName="sibTrans" presStyleCnt="0"/>
      <dgm:spPr/>
    </dgm:pt>
    <dgm:pt modelId="{72E96917-663C-074F-A3AC-6A91AA59B1F6}" type="pres">
      <dgm:prSet presAssocID="{E7743E3D-9E26-CC4B-B1D5-4A9803A7F8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B89ECB-9962-0245-8EFE-24E7BAD914BE}" type="pres">
      <dgm:prSet presAssocID="{BF2A2884-1BF1-574B-967D-B1DC6AAF8173}" presName="sibTrans" presStyleCnt="0"/>
      <dgm:spPr/>
    </dgm:pt>
    <dgm:pt modelId="{4950EC98-209F-C547-B351-530EA85534BE}" type="pres">
      <dgm:prSet presAssocID="{8D6A8A33-94D9-6141-829A-3C937BEC24D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4C7C15-AC5C-F14C-8A7E-BD183EF5A1F8}" type="pres">
      <dgm:prSet presAssocID="{962287A7-9D22-8949-B369-AAA8C4E1F2DD}" presName="sibTrans" presStyleCnt="0"/>
      <dgm:spPr/>
    </dgm:pt>
    <dgm:pt modelId="{6586EB19-F4E7-FB47-AA88-264CF858F3FD}" type="pres">
      <dgm:prSet presAssocID="{A668F630-5AE1-7542-A502-AD7F04DAFE0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094FEA-302E-994B-B9CF-87B7F97E608C}" srcId="{DECFA413-7743-6341-AD30-B28933FA83FB}" destId="{7F2A9688-9A8E-7846-B64D-C5360962BFA9}" srcOrd="0" destOrd="0" parTransId="{12195ED3-8157-9349-8608-A2A3856DECFF}" sibTransId="{C51A2CED-F4DB-5E4E-A144-4ED707FE146F}"/>
    <dgm:cxn modelId="{EC12BC83-2E65-7F4E-8E30-AFCFB4A6E942}" type="presOf" srcId="{7F2A9688-9A8E-7846-B64D-C5360962BFA9}" destId="{E46E7F09-14D0-2A41-BF92-2E26DCD22838}" srcOrd="0" destOrd="0" presId="urn:microsoft.com/office/officeart/2005/8/layout/default"/>
    <dgm:cxn modelId="{710418D0-3EDF-A746-9DD7-FF2EA3443C9D}" srcId="{DECFA413-7743-6341-AD30-B28933FA83FB}" destId="{E7E45F05-39FA-6C4E-9F50-2B71FC04D2F4}" srcOrd="1" destOrd="0" parTransId="{B8F28061-C306-B544-8AD0-C75023D77F5D}" sibTransId="{FB7B598C-7B89-CD48-BE12-FFD9C59C7276}"/>
    <dgm:cxn modelId="{D2492507-D75D-8148-AA56-E9B7689806A8}" type="presOf" srcId="{8D6A8A33-94D9-6141-829A-3C937BEC24D7}" destId="{4950EC98-209F-C547-B351-530EA85534BE}" srcOrd="0" destOrd="0" presId="urn:microsoft.com/office/officeart/2005/8/layout/default"/>
    <dgm:cxn modelId="{B771CE38-6EC6-2B41-862D-19EE7EFC7E16}" type="presOf" srcId="{E7E45F05-39FA-6C4E-9F50-2B71FC04D2F4}" destId="{0166DEFE-05AD-524B-9270-0E84F5ADCE20}" srcOrd="0" destOrd="0" presId="urn:microsoft.com/office/officeart/2005/8/layout/default"/>
    <dgm:cxn modelId="{E56724D3-94C8-C449-8EBA-9E527F12F519}" srcId="{DECFA413-7743-6341-AD30-B28933FA83FB}" destId="{A668F630-5AE1-7542-A502-AD7F04DAFE03}" srcOrd="4" destOrd="0" parTransId="{8C770060-4BCA-6F42-87D6-026C573F70BE}" sibTransId="{BDFF58F4-300C-C440-AFF1-5390A25BC8AA}"/>
    <dgm:cxn modelId="{FB1D525A-AFAC-BE45-8757-DC8DB496B449}" srcId="{DECFA413-7743-6341-AD30-B28933FA83FB}" destId="{8D6A8A33-94D9-6141-829A-3C937BEC24D7}" srcOrd="3" destOrd="0" parTransId="{593DC12B-747B-8F43-AD63-DC3C38900548}" sibTransId="{962287A7-9D22-8949-B369-AAA8C4E1F2DD}"/>
    <dgm:cxn modelId="{FD907BD7-EAD1-2745-8DA2-EA551932EA2D}" type="presOf" srcId="{DECFA413-7743-6341-AD30-B28933FA83FB}" destId="{A9E834D9-49B8-2D45-ADBC-ADB5E9017682}" srcOrd="0" destOrd="0" presId="urn:microsoft.com/office/officeart/2005/8/layout/default"/>
    <dgm:cxn modelId="{8D426237-D878-DD4E-805D-BE14A3D5CF3D}" srcId="{DECFA413-7743-6341-AD30-B28933FA83FB}" destId="{E7743E3D-9E26-CC4B-B1D5-4A9803A7F814}" srcOrd="2" destOrd="0" parTransId="{05D38CB5-C0ED-2243-A389-D120A5C89244}" sibTransId="{BF2A2884-1BF1-574B-967D-B1DC6AAF8173}"/>
    <dgm:cxn modelId="{FDB626C7-ED22-7D49-9BE2-B8C0BA450EA9}" type="presOf" srcId="{E7743E3D-9E26-CC4B-B1D5-4A9803A7F814}" destId="{72E96917-663C-074F-A3AC-6A91AA59B1F6}" srcOrd="0" destOrd="0" presId="urn:microsoft.com/office/officeart/2005/8/layout/default"/>
    <dgm:cxn modelId="{50A45DF9-43D3-654C-ABF1-3A66C68F419E}" type="presOf" srcId="{A668F630-5AE1-7542-A502-AD7F04DAFE03}" destId="{6586EB19-F4E7-FB47-AA88-264CF858F3FD}" srcOrd="0" destOrd="0" presId="urn:microsoft.com/office/officeart/2005/8/layout/default"/>
    <dgm:cxn modelId="{C8A2CBAB-56D1-3C4A-8CEF-48A983362CAC}" type="presParOf" srcId="{A9E834D9-49B8-2D45-ADBC-ADB5E9017682}" destId="{E46E7F09-14D0-2A41-BF92-2E26DCD22838}" srcOrd="0" destOrd="0" presId="urn:microsoft.com/office/officeart/2005/8/layout/default"/>
    <dgm:cxn modelId="{A2A7E0A3-097C-3648-8A85-415D3C23ED37}" type="presParOf" srcId="{A9E834D9-49B8-2D45-ADBC-ADB5E9017682}" destId="{B99DDC31-3F95-FF43-AAF9-BF1DE683C906}" srcOrd="1" destOrd="0" presId="urn:microsoft.com/office/officeart/2005/8/layout/default"/>
    <dgm:cxn modelId="{002DCE66-EFD2-6649-B4E9-F509A0BC8B7A}" type="presParOf" srcId="{A9E834D9-49B8-2D45-ADBC-ADB5E9017682}" destId="{0166DEFE-05AD-524B-9270-0E84F5ADCE20}" srcOrd="2" destOrd="0" presId="urn:microsoft.com/office/officeart/2005/8/layout/default"/>
    <dgm:cxn modelId="{AEC02F0E-88F4-F64C-A670-592238CE1E66}" type="presParOf" srcId="{A9E834D9-49B8-2D45-ADBC-ADB5E9017682}" destId="{3D31E951-BDB9-0749-B343-AA40902C6166}" srcOrd="3" destOrd="0" presId="urn:microsoft.com/office/officeart/2005/8/layout/default"/>
    <dgm:cxn modelId="{1C319AE5-E2B4-454C-9F7D-80B825AFE942}" type="presParOf" srcId="{A9E834D9-49B8-2D45-ADBC-ADB5E9017682}" destId="{72E96917-663C-074F-A3AC-6A91AA59B1F6}" srcOrd="4" destOrd="0" presId="urn:microsoft.com/office/officeart/2005/8/layout/default"/>
    <dgm:cxn modelId="{C37FE332-F70C-2E48-8F8D-F04FB120CA0A}" type="presParOf" srcId="{A9E834D9-49B8-2D45-ADBC-ADB5E9017682}" destId="{B3B89ECB-9962-0245-8EFE-24E7BAD914BE}" srcOrd="5" destOrd="0" presId="urn:microsoft.com/office/officeart/2005/8/layout/default"/>
    <dgm:cxn modelId="{30C09A98-FACE-CC47-9305-B3796EA76117}" type="presParOf" srcId="{A9E834D9-49B8-2D45-ADBC-ADB5E9017682}" destId="{4950EC98-209F-C547-B351-530EA85534BE}" srcOrd="6" destOrd="0" presId="urn:microsoft.com/office/officeart/2005/8/layout/default"/>
    <dgm:cxn modelId="{5E714C4C-374D-AA41-8141-C0F7BC357411}" type="presParOf" srcId="{A9E834D9-49B8-2D45-ADBC-ADB5E9017682}" destId="{1E4C7C15-AC5C-F14C-8A7E-BD183EF5A1F8}" srcOrd="7" destOrd="0" presId="urn:microsoft.com/office/officeart/2005/8/layout/default"/>
    <dgm:cxn modelId="{B42B9292-07A6-8644-83EF-D9097F16B3B8}" type="presParOf" srcId="{A9E834D9-49B8-2D45-ADBC-ADB5E9017682}" destId="{6586EB19-F4E7-FB47-AA88-264CF858F3F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CFA413-7743-6341-AD30-B28933FA83FB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2A9688-9A8E-7846-B64D-C5360962BFA9}">
      <dgm:prSet phldrT="[Texto]"/>
      <dgm:spPr/>
      <dgm:t>
        <a:bodyPr/>
        <a:lstStyle/>
        <a:p>
          <a:r>
            <a:rPr lang="es-ES"/>
            <a:t>Material publicitario</a:t>
          </a:r>
        </a:p>
      </dgm:t>
    </dgm:pt>
    <dgm:pt modelId="{12195ED3-8157-9349-8608-A2A3856DECFF}" type="parTrans" cxnId="{84094FEA-302E-994B-B9CF-87B7F97E608C}">
      <dgm:prSet/>
      <dgm:spPr/>
      <dgm:t>
        <a:bodyPr/>
        <a:lstStyle/>
        <a:p>
          <a:endParaRPr lang="es-ES"/>
        </a:p>
      </dgm:t>
    </dgm:pt>
    <dgm:pt modelId="{C51A2CED-F4DB-5E4E-A144-4ED707FE146F}" type="sibTrans" cxnId="{84094FEA-302E-994B-B9CF-87B7F97E608C}">
      <dgm:prSet/>
      <dgm:spPr/>
      <dgm:t>
        <a:bodyPr/>
        <a:lstStyle/>
        <a:p>
          <a:endParaRPr lang="es-ES"/>
        </a:p>
      </dgm:t>
    </dgm:pt>
    <dgm:pt modelId="{58698F90-1EFC-B34C-AF47-300F55D18C12}">
      <dgm:prSet phldrT="[Texto]"/>
      <dgm:spPr/>
      <dgm:t>
        <a:bodyPr/>
        <a:lstStyle/>
        <a:p>
          <a:r>
            <a:rPr lang="es-ES" err="1"/>
            <a:t>Famtrips</a:t>
          </a:r>
          <a:endParaRPr lang="es-ES"/>
        </a:p>
      </dgm:t>
    </dgm:pt>
    <dgm:pt modelId="{C1A8A0F9-490F-9243-ADBD-0E5DB934ED91}" type="parTrans" cxnId="{B9400F06-7EE5-4D4E-BC97-1C07BC9CA98D}">
      <dgm:prSet/>
      <dgm:spPr/>
      <dgm:t>
        <a:bodyPr/>
        <a:lstStyle/>
        <a:p>
          <a:endParaRPr lang="es-ES"/>
        </a:p>
      </dgm:t>
    </dgm:pt>
    <dgm:pt modelId="{151FD74D-3029-6645-927E-4B9342B7A0C0}" type="sibTrans" cxnId="{B9400F06-7EE5-4D4E-BC97-1C07BC9CA98D}">
      <dgm:prSet/>
      <dgm:spPr/>
      <dgm:t>
        <a:bodyPr/>
        <a:lstStyle/>
        <a:p>
          <a:endParaRPr lang="es-ES"/>
        </a:p>
      </dgm:t>
    </dgm:pt>
    <dgm:pt modelId="{DD9115DE-7145-CD44-A6C4-D1EF371E70C3}">
      <dgm:prSet phldrT="[Texto]"/>
      <dgm:spPr/>
      <dgm:t>
        <a:bodyPr/>
        <a:lstStyle/>
        <a:p>
          <a:r>
            <a:rPr lang="es-ES"/>
            <a:t>Visitas guiadas</a:t>
          </a:r>
        </a:p>
      </dgm:t>
    </dgm:pt>
    <dgm:pt modelId="{3EEDB6A2-027F-A849-AFAC-C2F08D4A5C17}" type="parTrans" cxnId="{2FFD2879-55AD-0C4A-9D05-6F2D12A94C43}">
      <dgm:prSet/>
      <dgm:spPr/>
      <dgm:t>
        <a:bodyPr/>
        <a:lstStyle/>
        <a:p>
          <a:endParaRPr lang="es-ES"/>
        </a:p>
      </dgm:t>
    </dgm:pt>
    <dgm:pt modelId="{3BE85500-CED3-F143-981D-1239D97BC0D2}" type="sibTrans" cxnId="{2FFD2879-55AD-0C4A-9D05-6F2D12A94C43}">
      <dgm:prSet/>
      <dgm:spPr/>
      <dgm:t>
        <a:bodyPr/>
        <a:lstStyle/>
        <a:p>
          <a:endParaRPr lang="es-ES"/>
        </a:p>
      </dgm:t>
    </dgm:pt>
    <dgm:pt modelId="{97E7F37B-CF5E-0C4A-AA0E-ED89E8D61279}">
      <dgm:prSet phldrT="[Texto]"/>
      <dgm:spPr/>
      <dgm:t>
        <a:bodyPr/>
        <a:lstStyle/>
        <a:p>
          <a:r>
            <a:rPr lang="es-ES"/>
            <a:t>Encuestas</a:t>
          </a:r>
        </a:p>
      </dgm:t>
    </dgm:pt>
    <dgm:pt modelId="{F75B0327-D7E6-0042-BECE-C6F3E5880894}" type="parTrans" cxnId="{B66C7E9E-E4EC-1746-8661-93E57DED7224}">
      <dgm:prSet/>
      <dgm:spPr/>
      <dgm:t>
        <a:bodyPr/>
        <a:lstStyle/>
        <a:p>
          <a:endParaRPr lang="es-ES"/>
        </a:p>
      </dgm:t>
    </dgm:pt>
    <dgm:pt modelId="{9E89D111-A443-2D49-B634-8E0CA22AC776}" type="sibTrans" cxnId="{B66C7E9E-E4EC-1746-8661-93E57DED7224}">
      <dgm:prSet/>
      <dgm:spPr/>
      <dgm:t>
        <a:bodyPr/>
        <a:lstStyle/>
        <a:p>
          <a:endParaRPr lang="es-ES"/>
        </a:p>
      </dgm:t>
    </dgm:pt>
    <dgm:pt modelId="{A9E834D9-49B8-2D45-ADBC-ADB5E9017682}" type="pres">
      <dgm:prSet presAssocID="{DECFA413-7743-6341-AD30-B28933FA83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6E7F09-14D0-2A41-BF92-2E26DCD22838}" type="pres">
      <dgm:prSet presAssocID="{7F2A9688-9A8E-7846-B64D-C5360962BF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87519E-454F-5B4D-A7DD-AB2510DA911A}" type="pres">
      <dgm:prSet presAssocID="{C51A2CED-F4DB-5E4E-A144-4ED707FE146F}" presName="sibTrans" presStyleCnt="0"/>
      <dgm:spPr/>
    </dgm:pt>
    <dgm:pt modelId="{0B6DFEA3-F02E-C644-B8A9-B056FD209B59}" type="pres">
      <dgm:prSet presAssocID="{58698F90-1EFC-B34C-AF47-300F55D18C1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040875-60E0-CC46-8666-11E2576707EC}" type="pres">
      <dgm:prSet presAssocID="{151FD74D-3029-6645-927E-4B9342B7A0C0}" presName="sibTrans" presStyleCnt="0"/>
      <dgm:spPr/>
    </dgm:pt>
    <dgm:pt modelId="{57839699-4836-694B-B37B-93F6FE83EB23}" type="pres">
      <dgm:prSet presAssocID="{DD9115DE-7145-CD44-A6C4-D1EF371E70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0B677B-576D-B141-AF87-DB46A1B403F2}" type="pres">
      <dgm:prSet presAssocID="{3BE85500-CED3-F143-981D-1239D97BC0D2}" presName="sibTrans" presStyleCnt="0"/>
      <dgm:spPr/>
    </dgm:pt>
    <dgm:pt modelId="{35882079-C120-5C4C-B396-7CCDFF9AE493}" type="pres">
      <dgm:prSet presAssocID="{97E7F37B-CF5E-0C4A-AA0E-ED89E8D6127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72D1EC-CA47-2C44-8B26-4A085EF0AA8C}" type="presOf" srcId="{97E7F37B-CF5E-0C4A-AA0E-ED89E8D61279}" destId="{35882079-C120-5C4C-B396-7CCDFF9AE493}" srcOrd="0" destOrd="0" presId="urn:microsoft.com/office/officeart/2005/8/layout/default"/>
    <dgm:cxn modelId="{84094FEA-302E-994B-B9CF-87B7F97E608C}" srcId="{DECFA413-7743-6341-AD30-B28933FA83FB}" destId="{7F2A9688-9A8E-7846-B64D-C5360962BFA9}" srcOrd="0" destOrd="0" parTransId="{12195ED3-8157-9349-8608-A2A3856DECFF}" sibTransId="{C51A2CED-F4DB-5E4E-A144-4ED707FE146F}"/>
    <dgm:cxn modelId="{B66C7E9E-E4EC-1746-8661-93E57DED7224}" srcId="{DECFA413-7743-6341-AD30-B28933FA83FB}" destId="{97E7F37B-CF5E-0C4A-AA0E-ED89E8D61279}" srcOrd="3" destOrd="0" parTransId="{F75B0327-D7E6-0042-BECE-C6F3E5880894}" sibTransId="{9E89D111-A443-2D49-B634-8E0CA22AC776}"/>
    <dgm:cxn modelId="{EC12BC83-2E65-7F4E-8E30-AFCFB4A6E942}" type="presOf" srcId="{7F2A9688-9A8E-7846-B64D-C5360962BFA9}" destId="{E46E7F09-14D0-2A41-BF92-2E26DCD22838}" srcOrd="0" destOrd="0" presId="urn:microsoft.com/office/officeart/2005/8/layout/default"/>
    <dgm:cxn modelId="{B9400F06-7EE5-4D4E-BC97-1C07BC9CA98D}" srcId="{DECFA413-7743-6341-AD30-B28933FA83FB}" destId="{58698F90-1EFC-B34C-AF47-300F55D18C12}" srcOrd="1" destOrd="0" parTransId="{C1A8A0F9-490F-9243-ADBD-0E5DB934ED91}" sibTransId="{151FD74D-3029-6645-927E-4B9342B7A0C0}"/>
    <dgm:cxn modelId="{53027328-AACD-6846-83DE-1702F8F94F2C}" type="presOf" srcId="{58698F90-1EFC-B34C-AF47-300F55D18C12}" destId="{0B6DFEA3-F02E-C644-B8A9-B056FD209B59}" srcOrd="0" destOrd="0" presId="urn:microsoft.com/office/officeart/2005/8/layout/default"/>
    <dgm:cxn modelId="{2FFD2879-55AD-0C4A-9D05-6F2D12A94C43}" srcId="{DECFA413-7743-6341-AD30-B28933FA83FB}" destId="{DD9115DE-7145-CD44-A6C4-D1EF371E70C3}" srcOrd="2" destOrd="0" parTransId="{3EEDB6A2-027F-A849-AFAC-C2F08D4A5C17}" sibTransId="{3BE85500-CED3-F143-981D-1239D97BC0D2}"/>
    <dgm:cxn modelId="{FD907BD7-EAD1-2745-8DA2-EA551932EA2D}" type="presOf" srcId="{DECFA413-7743-6341-AD30-B28933FA83FB}" destId="{A9E834D9-49B8-2D45-ADBC-ADB5E9017682}" srcOrd="0" destOrd="0" presId="urn:microsoft.com/office/officeart/2005/8/layout/default"/>
    <dgm:cxn modelId="{6DD63CF8-89A6-374F-B6FB-9C77310B77BD}" type="presOf" srcId="{DD9115DE-7145-CD44-A6C4-D1EF371E70C3}" destId="{57839699-4836-694B-B37B-93F6FE83EB23}" srcOrd="0" destOrd="0" presId="urn:microsoft.com/office/officeart/2005/8/layout/default"/>
    <dgm:cxn modelId="{C8A2CBAB-56D1-3C4A-8CEF-48A983362CAC}" type="presParOf" srcId="{A9E834D9-49B8-2D45-ADBC-ADB5E9017682}" destId="{E46E7F09-14D0-2A41-BF92-2E26DCD22838}" srcOrd="0" destOrd="0" presId="urn:microsoft.com/office/officeart/2005/8/layout/default"/>
    <dgm:cxn modelId="{F3F94695-7A6F-6746-B094-226376F570E9}" type="presParOf" srcId="{A9E834D9-49B8-2D45-ADBC-ADB5E9017682}" destId="{CD87519E-454F-5B4D-A7DD-AB2510DA911A}" srcOrd="1" destOrd="0" presId="urn:microsoft.com/office/officeart/2005/8/layout/default"/>
    <dgm:cxn modelId="{558CFA47-928D-314F-9D30-2A3C2BAB10AD}" type="presParOf" srcId="{A9E834D9-49B8-2D45-ADBC-ADB5E9017682}" destId="{0B6DFEA3-F02E-C644-B8A9-B056FD209B59}" srcOrd="2" destOrd="0" presId="urn:microsoft.com/office/officeart/2005/8/layout/default"/>
    <dgm:cxn modelId="{6E47EBA3-6973-F44E-8D95-BA4ADD145ED3}" type="presParOf" srcId="{A9E834D9-49B8-2D45-ADBC-ADB5E9017682}" destId="{9D040875-60E0-CC46-8666-11E2576707EC}" srcOrd="3" destOrd="0" presId="urn:microsoft.com/office/officeart/2005/8/layout/default"/>
    <dgm:cxn modelId="{46F5DE6C-B18D-7746-BFC2-5334B04763B2}" type="presParOf" srcId="{A9E834D9-49B8-2D45-ADBC-ADB5E9017682}" destId="{57839699-4836-694B-B37B-93F6FE83EB23}" srcOrd="4" destOrd="0" presId="urn:microsoft.com/office/officeart/2005/8/layout/default"/>
    <dgm:cxn modelId="{43B17D05-5BD9-B144-9A1F-25F82775BB38}" type="presParOf" srcId="{A9E834D9-49B8-2D45-ADBC-ADB5E9017682}" destId="{450B677B-576D-B141-AF87-DB46A1B403F2}" srcOrd="5" destOrd="0" presId="urn:microsoft.com/office/officeart/2005/8/layout/default"/>
    <dgm:cxn modelId="{A02A5E66-64DE-AC45-A70B-328407BEE740}" type="presParOf" srcId="{A9E834D9-49B8-2D45-ADBC-ADB5E9017682}" destId="{35882079-C120-5C4C-B396-7CCDFF9AE49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CFA413-7743-6341-AD30-B28933FA83FB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2A9688-9A8E-7846-B64D-C5360962BFA9}">
      <dgm:prSet phldrT="[Texto]"/>
      <dgm:spPr/>
      <dgm:t>
        <a:bodyPr/>
        <a:lstStyle/>
        <a:p>
          <a:r>
            <a:rPr lang="es-ES"/>
            <a:t>Actividades falleras</a:t>
          </a:r>
        </a:p>
      </dgm:t>
    </dgm:pt>
    <dgm:pt modelId="{12195ED3-8157-9349-8608-A2A3856DECFF}" type="parTrans" cxnId="{84094FEA-302E-994B-B9CF-87B7F97E608C}">
      <dgm:prSet/>
      <dgm:spPr/>
      <dgm:t>
        <a:bodyPr/>
        <a:lstStyle/>
        <a:p>
          <a:endParaRPr lang="es-ES"/>
        </a:p>
      </dgm:t>
    </dgm:pt>
    <dgm:pt modelId="{C51A2CED-F4DB-5E4E-A144-4ED707FE146F}" type="sibTrans" cxnId="{84094FEA-302E-994B-B9CF-87B7F97E608C}">
      <dgm:prSet/>
      <dgm:spPr/>
      <dgm:t>
        <a:bodyPr/>
        <a:lstStyle/>
        <a:p>
          <a:endParaRPr lang="es-ES"/>
        </a:p>
      </dgm:t>
    </dgm:pt>
    <dgm:pt modelId="{28962CB3-0D80-9949-97E3-904C4AABED3B}">
      <dgm:prSet phldrT="[Texto]"/>
      <dgm:spPr/>
      <dgm:t>
        <a:bodyPr/>
        <a:lstStyle/>
        <a:p>
          <a:r>
            <a:rPr lang="es-ES"/>
            <a:t>Campaña </a:t>
          </a:r>
          <a:r>
            <a:rPr lang="es-ES" err="1"/>
            <a:t>Soroll</a:t>
          </a:r>
          <a:r>
            <a:rPr lang="es-ES"/>
            <a:t> a València</a:t>
          </a:r>
        </a:p>
      </dgm:t>
    </dgm:pt>
    <dgm:pt modelId="{AFD7EB60-3FD6-1B42-80AF-DB0C094997F5}" type="parTrans" cxnId="{6E84C90D-3BF7-E34E-B58F-0AFE5A8B3F91}">
      <dgm:prSet/>
      <dgm:spPr/>
      <dgm:t>
        <a:bodyPr/>
        <a:lstStyle/>
        <a:p>
          <a:endParaRPr lang="es-ES"/>
        </a:p>
      </dgm:t>
    </dgm:pt>
    <dgm:pt modelId="{BEFDD55C-22E5-A84F-8579-50C095279A26}" type="sibTrans" cxnId="{6E84C90D-3BF7-E34E-B58F-0AFE5A8B3F91}">
      <dgm:prSet/>
      <dgm:spPr/>
      <dgm:t>
        <a:bodyPr/>
        <a:lstStyle/>
        <a:p>
          <a:endParaRPr lang="es-ES"/>
        </a:p>
      </dgm:t>
    </dgm:pt>
    <dgm:pt modelId="{E4670F84-E93F-774F-BC9A-A45253C080F5}">
      <dgm:prSet phldrT="[Texto]"/>
      <dgm:spPr/>
      <dgm:t>
        <a:bodyPr/>
        <a:lstStyle/>
        <a:p>
          <a:r>
            <a:rPr lang="es-ES"/>
            <a:t>Subvención comisiones falleras</a:t>
          </a:r>
        </a:p>
      </dgm:t>
    </dgm:pt>
    <dgm:pt modelId="{02AFAE2C-3921-E340-B9D9-378D890F142E}" type="parTrans" cxnId="{871B13B4-9F79-E84A-B978-66601083B0A1}">
      <dgm:prSet/>
      <dgm:spPr/>
      <dgm:t>
        <a:bodyPr/>
        <a:lstStyle/>
        <a:p>
          <a:endParaRPr lang="es-ES"/>
        </a:p>
      </dgm:t>
    </dgm:pt>
    <dgm:pt modelId="{A4CEEFF9-D450-854E-8364-BD13DA43CB81}" type="sibTrans" cxnId="{871B13B4-9F79-E84A-B978-66601083B0A1}">
      <dgm:prSet/>
      <dgm:spPr/>
      <dgm:t>
        <a:bodyPr/>
        <a:lstStyle/>
        <a:p>
          <a:endParaRPr lang="es-ES"/>
        </a:p>
      </dgm:t>
    </dgm:pt>
    <dgm:pt modelId="{064DC2BB-16A5-8B43-B96E-93A58592A16C}">
      <dgm:prSet phldrT="[Texto]"/>
      <dgm:spPr/>
      <dgm:t>
        <a:bodyPr/>
        <a:lstStyle/>
        <a:p>
          <a:r>
            <a:rPr lang="es-ES"/>
            <a:t>Subvención gremio artistas falleros</a:t>
          </a:r>
        </a:p>
      </dgm:t>
    </dgm:pt>
    <dgm:pt modelId="{304BB7C2-2DF9-9247-BD44-F8536166011A}" type="parTrans" cxnId="{6FEC9719-03BD-CB4C-A26E-8100ED96F0C1}">
      <dgm:prSet/>
      <dgm:spPr/>
      <dgm:t>
        <a:bodyPr/>
        <a:lstStyle/>
        <a:p>
          <a:endParaRPr lang="es-ES"/>
        </a:p>
      </dgm:t>
    </dgm:pt>
    <dgm:pt modelId="{9D633F82-BE3E-874D-83FA-C9ED96746C31}" type="sibTrans" cxnId="{6FEC9719-03BD-CB4C-A26E-8100ED96F0C1}">
      <dgm:prSet/>
      <dgm:spPr/>
      <dgm:t>
        <a:bodyPr/>
        <a:lstStyle/>
        <a:p>
          <a:endParaRPr lang="es-ES"/>
        </a:p>
      </dgm:t>
    </dgm:pt>
    <dgm:pt modelId="{628D1162-E58F-0D4D-9171-50A00983CC7E}">
      <dgm:prSet phldrT="[Texto]"/>
      <dgm:spPr/>
      <dgm:t>
        <a:bodyPr/>
        <a:lstStyle/>
        <a:p>
          <a:r>
            <a:rPr lang="es-ES"/>
            <a:t>Subvención asociación indumentaria</a:t>
          </a:r>
        </a:p>
      </dgm:t>
    </dgm:pt>
    <dgm:pt modelId="{F1D92D59-E05D-F748-A759-46741E24D788}" type="parTrans" cxnId="{1A792047-88AC-8449-85A7-D28FDAF75101}">
      <dgm:prSet/>
      <dgm:spPr/>
      <dgm:t>
        <a:bodyPr/>
        <a:lstStyle/>
        <a:p>
          <a:endParaRPr lang="es-ES"/>
        </a:p>
      </dgm:t>
    </dgm:pt>
    <dgm:pt modelId="{82ECC6E1-9B9D-FA40-A5E7-96C61426164E}" type="sibTrans" cxnId="{1A792047-88AC-8449-85A7-D28FDAF75101}">
      <dgm:prSet/>
      <dgm:spPr/>
      <dgm:t>
        <a:bodyPr/>
        <a:lstStyle/>
        <a:p>
          <a:endParaRPr lang="es-ES"/>
        </a:p>
      </dgm:t>
    </dgm:pt>
    <dgm:pt modelId="{A0E41830-336D-144A-974F-5AAE809E51A2}">
      <dgm:prSet phldrT="[Texto]"/>
      <dgm:spPr/>
      <dgm:t>
        <a:bodyPr/>
        <a:lstStyle/>
        <a:p>
          <a:r>
            <a:rPr lang="es-ES"/>
            <a:t>Publicidad</a:t>
          </a:r>
        </a:p>
      </dgm:t>
    </dgm:pt>
    <dgm:pt modelId="{AEEC3827-ED61-7644-A561-4ECE8116BFCF}" type="parTrans" cxnId="{4E7A6C7E-E026-E84C-ADAC-662FEFF46D35}">
      <dgm:prSet/>
      <dgm:spPr/>
      <dgm:t>
        <a:bodyPr/>
        <a:lstStyle/>
        <a:p>
          <a:endParaRPr lang="es-ES"/>
        </a:p>
      </dgm:t>
    </dgm:pt>
    <dgm:pt modelId="{C273C695-2255-9049-BB32-3A2B826B435B}" type="sibTrans" cxnId="{4E7A6C7E-E026-E84C-ADAC-662FEFF46D35}">
      <dgm:prSet/>
      <dgm:spPr/>
      <dgm:t>
        <a:bodyPr/>
        <a:lstStyle/>
        <a:p>
          <a:endParaRPr lang="es-ES"/>
        </a:p>
      </dgm:t>
    </dgm:pt>
    <dgm:pt modelId="{7E7F03F6-A323-8647-A40A-6823A384C432}">
      <dgm:prSet phldrT="[Texto]"/>
      <dgm:spPr/>
      <dgm:t>
        <a:bodyPr/>
        <a:lstStyle/>
        <a:p>
          <a:r>
            <a:rPr lang="es-ES"/>
            <a:t>Dispositivo integral bomberos</a:t>
          </a:r>
        </a:p>
      </dgm:t>
    </dgm:pt>
    <dgm:pt modelId="{8D348A8E-F86C-A64E-AB8A-3A227E09824F}" type="parTrans" cxnId="{45F6BD28-32B2-F54E-BCF2-3A084F99E35B}">
      <dgm:prSet/>
      <dgm:spPr/>
      <dgm:t>
        <a:bodyPr/>
        <a:lstStyle/>
        <a:p>
          <a:endParaRPr lang="es-ES"/>
        </a:p>
      </dgm:t>
    </dgm:pt>
    <dgm:pt modelId="{372BCFCB-3A4E-0248-9754-03D592E7AC6B}" type="sibTrans" cxnId="{45F6BD28-32B2-F54E-BCF2-3A084F99E35B}">
      <dgm:prSet/>
      <dgm:spPr/>
      <dgm:t>
        <a:bodyPr/>
        <a:lstStyle/>
        <a:p>
          <a:endParaRPr lang="es-ES"/>
        </a:p>
      </dgm:t>
    </dgm:pt>
    <dgm:pt modelId="{A9E834D9-49B8-2D45-ADBC-ADB5E9017682}" type="pres">
      <dgm:prSet presAssocID="{DECFA413-7743-6341-AD30-B28933FA83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6E7F09-14D0-2A41-BF92-2E26DCD22838}" type="pres">
      <dgm:prSet presAssocID="{7F2A9688-9A8E-7846-B64D-C5360962BFA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34965A-CDD0-3341-8E2C-FE925C688207}" type="pres">
      <dgm:prSet presAssocID="{C51A2CED-F4DB-5E4E-A144-4ED707FE146F}" presName="sibTrans" presStyleCnt="0"/>
      <dgm:spPr/>
    </dgm:pt>
    <dgm:pt modelId="{5ADB4584-A286-FA47-8AD5-2FEA14F3DB1E}" type="pres">
      <dgm:prSet presAssocID="{28962CB3-0D80-9949-97E3-904C4AABED3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2F454E-BE33-A249-8F49-8024A50C9D5A}" type="pres">
      <dgm:prSet presAssocID="{BEFDD55C-22E5-A84F-8579-50C095279A26}" presName="sibTrans" presStyleCnt="0"/>
      <dgm:spPr/>
    </dgm:pt>
    <dgm:pt modelId="{0A9C254D-F32C-294A-9E88-CBF542624BE0}" type="pres">
      <dgm:prSet presAssocID="{E4670F84-E93F-774F-BC9A-A45253C080F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EF607A-0C7C-874B-B7E2-92D5C28CBD24}" type="pres">
      <dgm:prSet presAssocID="{A4CEEFF9-D450-854E-8364-BD13DA43CB81}" presName="sibTrans" presStyleCnt="0"/>
      <dgm:spPr/>
    </dgm:pt>
    <dgm:pt modelId="{9183545C-7BFC-0046-8597-8A2A0F993EEB}" type="pres">
      <dgm:prSet presAssocID="{064DC2BB-16A5-8B43-B96E-93A58592A16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FBF476-5BD9-EF46-818B-8EC8FDBDB9B0}" type="pres">
      <dgm:prSet presAssocID="{9D633F82-BE3E-874D-83FA-C9ED96746C31}" presName="sibTrans" presStyleCnt="0"/>
      <dgm:spPr/>
    </dgm:pt>
    <dgm:pt modelId="{DC9C3989-B63E-8D44-A8A1-1877C9E2D34F}" type="pres">
      <dgm:prSet presAssocID="{628D1162-E58F-0D4D-9171-50A00983CC7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F47E27-AB86-D846-9439-7EF921E7D290}" type="pres">
      <dgm:prSet presAssocID="{82ECC6E1-9B9D-FA40-A5E7-96C61426164E}" presName="sibTrans" presStyleCnt="0"/>
      <dgm:spPr/>
    </dgm:pt>
    <dgm:pt modelId="{D9433A57-4223-414C-9D07-43A374E46825}" type="pres">
      <dgm:prSet presAssocID="{A0E41830-336D-144A-974F-5AAE809E51A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68E661-122A-DE44-A5FA-7BEF9F9F497E}" type="pres">
      <dgm:prSet presAssocID="{C273C695-2255-9049-BB32-3A2B826B435B}" presName="sibTrans" presStyleCnt="0"/>
      <dgm:spPr/>
    </dgm:pt>
    <dgm:pt modelId="{11457BE2-E31E-9D49-B04F-C7E567F34C66}" type="pres">
      <dgm:prSet presAssocID="{7E7F03F6-A323-8647-A40A-6823A384C43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7E506C-53B2-F24D-B9FC-65C7C10331F8}" type="presOf" srcId="{7E7F03F6-A323-8647-A40A-6823A384C432}" destId="{11457BE2-E31E-9D49-B04F-C7E567F34C66}" srcOrd="0" destOrd="0" presId="urn:microsoft.com/office/officeart/2005/8/layout/default"/>
    <dgm:cxn modelId="{84094FEA-302E-994B-B9CF-87B7F97E608C}" srcId="{DECFA413-7743-6341-AD30-B28933FA83FB}" destId="{7F2A9688-9A8E-7846-B64D-C5360962BFA9}" srcOrd="0" destOrd="0" parTransId="{12195ED3-8157-9349-8608-A2A3856DECFF}" sibTransId="{C51A2CED-F4DB-5E4E-A144-4ED707FE146F}"/>
    <dgm:cxn modelId="{EC12BC83-2E65-7F4E-8E30-AFCFB4A6E942}" type="presOf" srcId="{7F2A9688-9A8E-7846-B64D-C5360962BFA9}" destId="{E46E7F09-14D0-2A41-BF92-2E26DCD22838}" srcOrd="0" destOrd="0" presId="urn:microsoft.com/office/officeart/2005/8/layout/default"/>
    <dgm:cxn modelId="{45F6BD28-32B2-F54E-BCF2-3A084F99E35B}" srcId="{DECFA413-7743-6341-AD30-B28933FA83FB}" destId="{7E7F03F6-A323-8647-A40A-6823A384C432}" srcOrd="6" destOrd="0" parTransId="{8D348A8E-F86C-A64E-AB8A-3A227E09824F}" sibTransId="{372BCFCB-3A4E-0248-9754-03D592E7AC6B}"/>
    <dgm:cxn modelId="{43565AD1-C5A4-4140-BD85-8D5ADF8775CB}" type="presOf" srcId="{28962CB3-0D80-9949-97E3-904C4AABED3B}" destId="{5ADB4584-A286-FA47-8AD5-2FEA14F3DB1E}" srcOrd="0" destOrd="0" presId="urn:microsoft.com/office/officeart/2005/8/layout/default"/>
    <dgm:cxn modelId="{8BCAD846-7D99-5A47-9209-4BD9FEC115D0}" type="presOf" srcId="{628D1162-E58F-0D4D-9171-50A00983CC7E}" destId="{DC9C3989-B63E-8D44-A8A1-1877C9E2D34F}" srcOrd="0" destOrd="0" presId="urn:microsoft.com/office/officeart/2005/8/layout/default"/>
    <dgm:cxn modelId="{1A792047-88AC-8449-85A7-D28FDAF75101}" srcId="{DECFA413-7743-6341-AD30-B28933FA83FB}" destId="{628D1162-E58F-0D4D-9171-50A00983CC7E}" srcOrd="4" destOrd="0" parTransId="{F1D92D59-E05D-F748-A759-46741E24D788}" sibTransId="{82ECC6E1-9B9D-FA40-A5E7-96C61426164E}"/>
    <dgm:cxn modelId="{FD907BD7-EAD1-2745-8DA2-EA551932EA2D}" type="presOf" srcId="{DECFA413-7743-6341-AD30-B28933FA83FB}" destId="{A9E834D9-49B8-2D45-ADBC-ADB5E9017682}" srcOrd="0" destOrd="0" presId="urn:microsoft.com/office/officeart/2005/8/layout/default"/>
    <dgm:cxn modelId="{E632D473-22D9-954D-A14F-2F0066B1743C}" type="presOf" srcId="{E4670F84-E93F-774F-BC9A-A45253C080F5}" destId="{0A9C254D-F32C-294A-9E88-CBF542624BE0}" srcOrd="0" destOrd="0" presId="urn:microsoft.com/office/officeart/2005/8/layout/default"/>
    <dgm:cxn modelId="{871B13B4-9F79-E84A-B978-66601083B0A1}" srcId="{DECFA413-7743-6341-AD30-B28933FA83FB}" destId="{E4670F84-E93F-774F-BC9A-A45253C080F5}" srcOrd="2" destOrd="0" parTransId="{02AFAE2C-3921-E340-B9D9-378D890F142E}" sibTransId="{A4CEEFF9-D450-854E-8364-BD13DA43CB81}"/>
    <dgm:cxn modelId="{E5B7ADBC-D17C-6D49-8E7A-D2E73AB5EE5D}" type="presOf" srcId="{064DC2BB-16A5-8B43-B96E-93A58592A16C}" destId="{9183545C-7BFC-0046-8597-8A2A0F993EEB}" srcOrd="0" destOrd="0" presId="urn:microsoft.com/office/officeart/2005/8/layout/default"/>
    <dgm:cxn modelId="{4E7A6C7E-E026-E84C-ADAC-662FEFF46D35}" srcId="{DECFA413-7743-6341-AD30-B28933FA83FB}" destId="{A0E41830-336D-144A-974F-5AAE809E51A2}" srcOrd="5" destOrd="0" parTransId="{AEEC3827-ED61-7644-A561-4ECE8116BFCF}" sibTransId="{C273C695-2255-9049-BB32-3A2B826B435B}"/>
    <dgm:cxn modelId="{6E84C90D-3BF7-E34E-B58F-0AFE5A8B3F91}" srcId="{DECFA413-7743-6341-AD30-B28933FA83FB}" destId="{28962CB3-0D80-9949-97E3-904C4AABED3B}" srcOrd="1" destOrd="0" parTransId="{AFD7EB60-3FD6-1B42-80AF-DB0C094997F5}" sibTransId="{BEFDD55C-22E5-A84F-8579-50C095279A26}"/>
    <dgm:cxn modelId="{75EABA41-8599-7B49-BB90-44D64F45E8A9}" type="presOf" srcId="{A0E41830-336D-144A-974F-5AAE809E51A2}" destId="{D9433A57-4223-414C-9D07-43A374E46825}" srcOrd="0" destOrd="0" presId="urn:microsoft.com/office/officeart/2005/8/layout/default"/>
    <dgm:cxn modelId="{6FEC9719-03BD-CB4C-A26E-8100ED96F0C1}" srcId="{DECFA413-7743-6341-AD30-B28933FA83FB}" destId="{064DC2BB-16A5-8B43-B96E-93A58592A16C}" srcOrd="3" destOrd="0" parTransId="{304BB7C2-2DF9-9247-BD44-F8536166011A}" sibTransId="{9D633F82-BE3E-874D-83FA-C9ED96746C31}"/>
    <dgm:cxn modelId="{C8A2CBAB-56D1-3C4A-8CEF-48A983362CAC}" type="presParOf" srcId="{A9E834D9-49B8-2D45-ADBC-ADB5E9017682}" destId="{E46E7F09-14D0-2A41-BF92-2E26DCD22838}" srcOrd="0" destOrd="0" presId="urn:microsoft.com/office/officeart/2005/8/layout/default"/>
    <dgm:cxn modelId="{391676A1-45F9-3F4F-99ED-30EA99D89727}" type="presParOf" srcId="{A9E834D9-49B8-2D45-ADBC-ADB5E9017682}" destId="{F234965A-CDD0-3341-8E2C-FE925C688207}" srcOrd="1" destOrd="0" presId="urn:microsoft.com/office/officeart/2005/8/layout/default"/>
    <dgm:cxn modelId="{E7123A7C-937E-B042-87DE-4846394DC9D7}" type="presParOf" srcId="{A9E834D9-49B8-2D45-ADBC-ADB5E9017682}" destId="{5ADB4584-A286-FA47-8AD5-2FEA14F3DB1E}" srcOrd="2" destOrd="0" presId="urn:microsoft.com/office/officeart/2005/8/layout/default"/>
    <dgm:cxn modelId="{5C42C035-600E-A747-8CB7-F22BCF43DB0E}" type="presParOf" srcId="{A9E834D9-49B8-2D45-ADBC-ADB5E9017682}" destId="{542F454E-BE33-A249-8F49-8024A50C9D5A}" srcOrd="3" destOrd="0" presId="urn:microsoft.com/office/officeart/2005/8/layout/default"/>
    <dgm:cxn modelId="{3C173C45-EA64-A542-9348-B592FEAE60C1}" type="presParOf" srcId="{A9E834D9-49B8-2D45-ADBC-ADB5E9017682}" destId="{0A9C254D-F32C-294A-9E88-CBF542624BE0}" srcOrd="4" destOrd="0" presId="urn:microsoft.com/office/officeart/2005/8/layout/default"/>
    <dgm:cxn modelId="{1C071B72-15EF-CA4A-866D-6B12ADC73F59}" type="presParOf" srcId="{A9E834D9-49B8-2D45-ADBC-ADB5E9017682}" destId="{38EF607A-0C7C-874B-B7E2-92D5C28CBD24}" srcOrd="5" destOrd="0" presId="urn:microsoft.com/office/officeart/2005/8/layout/default"/>
    <dgm:cxn modelId="{0F2010F3-6B6B-5146-969F-2516A254FE3C}" type="presParOf" srcId="{A9E834D9-49B8-2D45-ADBC-ADB5E9017682}" destId="{9183545C-7BFC-0046-8597-8A2A0F993EEB}" srcOrd="6" destOrd="0" presId="urn:microsoft.com/office/officeart/2005/8/layout/default"/>
    <dgm:cxn modelId="{E7B6928C-BB5E-594D-ABC8-98E0657113D4}" type="presParOf" srcId="{A9E834D9-49B8-2D45-ADBC-ADB5E9017682}" destId="{EAFBF476-5BD9-EF46-818B-8EC8FDBDB9B0}" srcOrd="7" destOrd="0" presId="urn:microsoft.com/office/officeart/2005/8/layout/default"/>
    <dgm:cxn modelId="{93D4FDA1-5471-6448-8EEC-A2030B69F5D4}" type="presParOf" srcId="{A9E834D9-49B8-2D45-ADBC-ADB5E9017682}" destId="{DC9C3989-B63E-8D44-A8A1-1877C9E2D34F}" srcOrd="8" destOrd="0" presId="urn:microsoft.com/office/officeart/2005/8/layout/default"/>
    <dgm:cxn modelId="{6026A09B-BDBF-AF45-84A4-3F5D3C0401F1}" type="presParOf" srcId="{A9E834D9-49B8-2D45-ADBC-ADB5E9017682}" destId="{9DF47E27-AB86-D846-9439-7EF921E7D290}" srcOrd="9" destOrd="0" presId="urn:microsoft.com/office/officeart/2005/8/layout/default"/>
    <dgm:cxn modelId="{B531340D-1929-BC41-BC10-375BA61F9DC0}" type="presParOf" srcId="{A9E834D9-49B8-2D45-ADBC-ADB5E9017682}" destId="{D9433A57-4223-414C-9D07-43A374E46825}" srcOrd="10" destOrd="0" presId="urn:microsoft.com/office/officeart/2005/8/layout/default"/>
    <dgm:cxn modelId="{502B3A23-AF0E-3340-B6C3-BB85E9E05B6B}" type="presParOf" srcId="{A9E834D9-49B8-2D45-ADBC-ADB5E9017682}" destId="{F268E661-122A-DE44-A5FA-7BEF9F9F497E}" srcOrd="11" destOrd="0" presId="urn:microsoft.com/office/officeart/2005/8/layout/default"/>
    <dgm:cxn modelId="{EECF0657-CB0B-4441-8C8F-F052F1B4B80D}" type="presParOf" srcId="{A9E834D9-49B8-2D45-ADBC-ADB5E9017682}" destId="{11457BE2-E31E-9D49-B04F-C7E567F34C6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92559-51AB-48A2-B5FC-0A32ABEEE3CF}">
      <dsp:nvSpPr>
        <dsp:cNvPr id="0" name=""/>
        <dsp:cNvSpPr/>
      </dsp:nvSpPr>
      <dsp:spPr>
        <a:xfrm>
          <a:off x="1850724" y="462807"/>
          <a:ext cx="3082077" cy="3082077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1F6D9-AA9C-4AB1-B9B8-41041FD40C7B}">
      <dsp:nvSpPr>
        <dsp:cNvPr id="0" name=""/>
        <dsp:cNvSpPr/>
      </dsp:nvSpPr>
      <dsp:spPr>
        <a:xfrm>
          <a:off x="1850724" y="462807"/>
          <a:ext cx="3082077" cy="3082077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1F358-9B4E-45B0-AFA5-5EAF7B3CA3FB}">
      <dsp:nvSpPr>
        <dsp:cNvPr id="0" name=""/>
        <dsp:cNvSpPr/>
      </dsp:nvSpPr>
      <dsp:spPr>
        <a:xfrm>
          <a:off x="1850724" y="462807"/>
          <a:ext cx="3082077" cy="3082077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8B04F-D1E0-476D-919C-B8C5074B60C0}">
      <dsp:nvSpPr>
        <dsp:cNvPr id="0" name=""/>
        <dsp:cNvSpPr/>
      </dsp:nvSpPr>
      <dsp:spPr>
        <a:xfrm>
          <a:off x="1850724" y="462807"/>
          <a:ext cx="3082077" cy="3082077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3E356-1110-4CF1-8395-1B313825B3A9}">
      <dsp:nvSpPr>
        <dsp:cNvPr id="0" name=""/>
        <dsp:cNvSpPr/>
      </dsp:nvSpPr>
      <dsp:spPr>
        <a:xfrm>
          <a:off x="2682109" y="1294192"/>
          <a:ext cx="1419307" cy="1419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noProof="0" dirty="0"/>
            <a:t>Stakeholders</a:t>
          </a:r>
        </a:p>
      </dsp:txBody>
      <dsp:txXfrm>
        <a:off x="2889962" y="1502045"/>
        <a:ext cx="1003601" cy="1003601"/>
      </dsp:txXfrm>
    </dsp:sp>
    <dsp:sp modelId="{BA3930C0-19A8-41A0-A0E7-E781CDEE5516}">
      <dsp:nvSpPr>
        <dsp:cNvPr id="0" name=""/>
        <dsp:cNvSpPr/>
      </dsp:nvSpPr>
      <dsp:spPr>
        <a:xfrm>
          <a:off x="2895005" y="1816"/>
          <a:ext cx="993514" cy="9935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/>
            <a:t>Informar</a:t>
          </a:r>
        </a:p>
      </dsp:txBody>
      <dsp:txXfrm>
        <a:off x="3040502" y="147313"/>
        <a:ext cx="702520" cy="702520"/>
      </dsp:txXfrm>
    </dsp:sp>
    <dsp:sp modelId="{FFECE006-016E-4DB3-9105-EB5C17784464}">
      <dsp:nvSpPr>
        <dsp:cNvPr id="0" name=""/>
        <dsp:cNvSpPr/>
      </dsp:nvSpPr>
      <dsp:spPr>
        <a:xfrm>
          <a:off x="4400277" y="1507088"/>
          <a:ext cx="993514" cy="9935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/>
            <a:t>Generar expectativas</a:t>
          </a:r>
        </a:p>
      </dsp:txBody>
      <dsp:txXfrm>
        <a:off x="4545774" y="1652585"/>
        <a:ext cx="702520" cy="702520"/>
      </dsp:txXfrm>
    </dsp:sp>
    <dsp:sp modelId="{55625966-4437-40AF-9677-195E9ACEAAF1}">
      <dsp:nvSpPr>
        <dsp:cNvPr id="0" name=""/>
        <dsp:cNvSpPr/>
      </dsp:nvSpPr>
      <dsp:spPr>
        <a:xfrm>
          <a:off x="2895005" y="3012360"/>
          <a:ext cx="993514" cy="9935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/>
            <a:t>Favorecer la participación</a:t>
          </a:r>
        </a:p>
      </dsp:txBody>
      <dsp:txXfrm>
        <a:off x="3040502" y="3157857"/>
        <a:ext cx="702520" cy="702520"/>
      </dsp:txXfrm>
    </dsp:sp>
    <dsp:sp modelId="{8984C29C-551A-46FE-90AB-A5B531EAD84C}">
      <dsp:nvSpPr>
        <dsp:cNvPr id="0" name=""/>
        <dsp:cNvSpPr/>
      </dsp:nvSpPr>
      <dsp:spPr>
        <a:xfrm>
          <a:off x="1389733" y="1507088"/>
          <a:ext cx="993514" cy="9935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/>
            <a:t>Comprometer</a:t>
          </a:r>
        </a:p>
      </dsp:txBody>
      <dsp:txXfrm>
        <a:off x="1535230" y="1652585"/>
        <a:ext cx="702520" cy="7025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D7C88-E568-4299-8C28-20083431955D}">
      <dsp:nvSpPr>
        <dsp:cNvPr id="0" name=""/>
        <dsp:cNvSpPr/>
      </dsp:nvSpPr>
      <dsp:spPr>
        <a:xfrm>
          <a:off x="0" y="190834"/>
          <a:ext cx="652015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037" tIns="249936" rIns="5060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Asamblea de presidentes de falla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Pleno de Junta Central Fallera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err="1"/>
            <a:t>for_TUR</a:t>
          </a:r>
          <a:endParaRPr lang="es-ES" sz="1200" kern="1200"/>
        </a:p>
      </dsp:txBody>
      <dsp:txXfrm>
        <a:off x="0" y="190834"/>
        <a:ext cx="6520156" cy="907200"/>
      </dsp:txXfrm>
    </dsp:sp>
    <dsp:sp modelId="{B0D9C69E-8F96-4215-807D-5C5C2DFFB114}">
      <dsp:nvSpPr>
        <dsp:cNvPr id="0" name=""/>
        <dsp:cNvSpPr/>
      </dsp:nvSpPr>
      <dsp:spPr>
        <a:xfrm>
          <a:off x="326007" y="13714"/>
          <a:ext cx="456410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512" tIns="0" rIns="17251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Participación en foros</a:t>
          </a:r>
        </a:p>
      </dsp:txBody>
      <dsp:txXfrm>
        <a:off x="343300" y="31007"/>
        <a:ext cx="4529523" cy="319654"/>
      </dsp:txXfrm>
    </dsp:sp>
    <dsp:sp modelId="{00C11424-AD8E-435E-AAE0-271ED19DAA8C}">
      <dsp:nvSpPr>
        <dsp:cNvPr id="0" name=""/>
        <dsp:cNvSpPr/>
      </dsp:nvSpPr>
      <dsp:spPr>
        <a:xfrm>
          <a:off x="0" y="1339955"/>
          <a:ext cx="65201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037" tIns="249936" rIns="5060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Jornada “El Impacto económico y turístico de las Fallas de València”.  Mesa 1: fallas, falleros y medios. Mesa 2: Sectores económicos afectados</a:t>
          </a:r>
        </a:p>
      </dsp:txBody>
      <dsp:txXfrm>
        <a:off x="0" y="1339955"/>
        <a:ext cx="6520156" cy="680400"/>
      </dsp:txXfrm>
    </dsp:sp>
    <dsp:sp modelId="{11692052-1BD8-43BE-9D84-573FB6428CA5}">
      <dsp:nvSpPr>
        <dsp:cNvPr id="0" name=""/>
        <dsp:cNvSpPr/>
      </dsp:nvSpPr>
      <dsp:spPr>
        <a:xfrm>
          <a:off x="326007" y="1162835"/>
          <a:ext cx="456410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512" tIns="0" rIns="17251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Generación de foros</a:t>
          </a:r>
        </a:p>
      </dsp:txBody>
      <dsp:txXfrm>
        <a:off x="343300" y="1180128"/>
        <a:ext cx="4529523" cy="319654"/>
      </dsp:txXfrm>
    </dsp:sp>
    <dsp:sp modelId="{175A332E-BDD1-4B1E-BA9F-F24FB3D101DE}">
      <dsp:nvSpPr>
        <dsp:cNvPr id="0" name=""/>
        <dsp:cNvSpPr/>
      </dsp:nvSpPr>
      <dsp:spPr>
        <a:xfrm>
          <a:off x="0" y="2262275"/>
          <a:ext cx="6520156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037" tIns="249936" rIns="5060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Notas de prensa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Entrevistas en prensa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Participación en programas de radio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Participación en programas de TV</a:t>
          </a:r>
        </a:p>
      </dsp:txBody>
      <dsp:txXfrm>
        <a:off x="0" y="2262275"/>
        <a:ext cx="6520156" cy="1096200"/>
      </dsp:txXfrm>
    </dsp:sp>
    <dsp:sp modelId="{744BBA80-CB0C-4707-AB39-169B1F8EA225}">
      <dsp:nvSpPr>
        <dsp:cNvPr id="0" name=""/>
        <dsp:cNvSpPr/>
      </dsp:nvSpPr>
      <dsp:spPr>
        <a:xfrm>
          <a:off x="326007" y="2085155"/>
          <a:ext cx="456410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512" tIns="0" rIns="17251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Medios de comunicación</a:t>
          </a:r>
        </a:p>
      </dsp:txBody>
      <dsp:txXfrm>
        <a:off x="343300" y="2102448"/>
        <a:ext cx="4529523" cy="319654"/>
      </dsp:txXfrm>
    </dsp:sp>
    <dsp:sp modelId="{8593278E-6ADC-4684-8320-70314F440246}">
      <dsp:nvSpPr>
        <dsp:cNvPr id="0" name=""/>
        <dsp:cNvSpPr/>
      </dsp:nvSpPr>
      <dsp:spPr>
        <a:xfrm>
          <a:off x="0" y="3600395"/>
          <a:ext cx="652015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037" tIns="249936" rIns="5060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err="1"/>
            <a:t>Interagrupación</a:t>
          </a:r>
          <a:endParaRPr lang="es-E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JCF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/>
            <a:t>Ayuntamiento</a:t>
          </a:r>
        </a:p>
      </dsp:txBody>
      <dsp:txXfrm>
        <a:off x="0" y="3600395"/>
        <a:ext cx="6520156" cy="907200"/>
      </dsp:txXfrm>
    </dsp:sp>
    <dsp:sp modelId="{984AF29F-002E-4542-9844-5DCD97853CA2}">
      <dsp:nvSpPr>
        <dsp:cNvPr id="0" name=""/>
        <dsp:cNvSpPr/>
      </dsp:nvSpPr>
      <dsp:spPr>
        <a:xfrm>
          <a:off x="326007" y="3423275"/>
          <a:ext cx="456410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512" tIns="0" rIns="17251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Reuniones</a:t>
          </a:r>
        </a:p>
      </dsp:txBody>
      <dsp:txXfrm>
        <a:off x="343300" y="3440568"/>
        <a:ext cx="4529523" cy="3196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F1871-FE26-4850-8BAA-427755177F4A}">
      <dsp:nvSpPr>
        <dsp:cNvPr id="0" name=""/>
        <dsp:cNvSpPr/>
      </dsp:nvSpPr>
      <dsp:spPr>
        <a:xfrm>
          <a:off x="0" y="1047618"/>
          <a:ext cx="81280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74904" rIns="6308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/>
            <a:t>Revisión de la literatura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/>
            <a:t>Conclusiones del </a:t>
          </a:r>
          <a:r>
            <a:rPr lang="es-ES" sz="1800" i="1" kern="1200" err="1"/>
            <a:t>focus</a:t>
          </a:r>
          <a:r>
            <a:rPr lang="es-ES" sz="1800" i="1" kern="1200"/>
            <a:t> </a:t>
          </a:r>
          <a:r>
            <a:rPr lang="es-ES" sz="1800" i="1" kern="1200" err="1"/>
            <a:t>group</a:t>
          </a:r>
          <a:r>
            <a:rPr lang="es-ES" sz="1800" i="1" kern="1200"/>
            <a:t> </a:t>
          </a:r>
          <a:r>
            <a:rPr lang="es-ES" sz="1800" kern="1200"/>
            <a:t>con </a:t>
          </a:r>
          <a:r>
            <a:rPr lang="es-ES" sz="1800" i="1" kern="1200" err="1"/>
            <a:t>stakeholders</a:t>
          </a:r>
          <a:endParaRPr lang="es-ES" sz="1800" i="1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/>
            <a:t>Colaboración con expertos de la fiesta</a:t>
          </a:r>
        </a:p>
      </dsp:txBody>
      <dsp:txXfrm>
        <a:off x="0" y="1047618"/>
        <a:ext cx="8128000" cy="1360800"/>
      </dsp:txXfrm>
    </dsp:sp>
    <dsp:sp modelId="{B6ABF63D-D107-49F6-87BE-564961740110}">
      <dsp:nvSpPr>
        <dsp:cNvPr id="0" name=""/>
        <dsp:cNvSpPr/>
      </dsp:nvSpPr>
      <dsp:spPr>
        <a:xfrm>
          <a:off x="406400" y="781938"/>
          <a:ext cx="5689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Junio 2022. Elaboración de cuestionarios preliminares</a:t>
          </a:r>
        </a:p>
      </dsp:txBody>
      <dsp:txXfrm>
        <a:off x="432339" y="807877"/>
        <a:ext cx="5637722" cy="479482"/>
      </dsp:txXfrm>
    </dsp:sp>
    <dsp:sp modelId="{36468509-E586-443D-A892-0A661A930A44}">
      <dsp:nvSpPr>
        <dsp:cNvPr id="0" name=""/>
        <dsp:cNvSpPr/>
      </dsp:nvSpPr>
      <dsp:spPr>
        <a:xfrm>
          <a:off x="0" y="2771298"/>
          <a:ext cx="81280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74904" rIns="6308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i="1" kern="1200"/>
            <a:t>Focus </a:t>
          </a:r>
          <a:r>
            <a:rPr lang="es-ES" sz="1800" i="1" kern="1200" err="1"/>
            <a:t>group</a:t>
          </a:r>
          <a:r>
            <a:rPr lang="es-ES" sz="1800" i="1" kern="1200"/>
            <a:t> </a:t>
          </a:r>
          <a:r>
            <a:rPr lang="es-ES" sz="1800" kern="1200"/>
            <a:t>comisiones falleras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/>
            <a:t>Hogares falleros</a:t>
          </a:r>
        </a:p>
      </dsp:txBody>
      <dsp:txXfrm>
        <a:off x="0" y="2771298"/>
        <a:ext cx="8128000" cy="1048950"/>
      </dsp:txXfrm>
    </dsp:sp>
    <dsp:sp modelId="{DB272F32-EC5C-436F-9DE7-B1A0569BCB32}">
      <dsp:nvSpPr>
        <dsp:cNvPr id="0" name=""/>
        <dsp:cNvSpPr/>
      </dsp:nvSpPr>
      <dsp:spPr>
        <a:xfrm>
          <a:off x="406400" y="2505618"/>
          <a:ext cx="5689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Noviembre 2022 – febrero 2023. Pretest</a:t>
          </a:r>
        </a:p>
      </dsp:txBody>
      <dsp:txXfrm>
        <a:off x="432339" y="2531557"/>
        <a:ext cx="5637722" cy="479482"/>
      </dsp:txXfrm>
    </dsp:sp>
    <dsp:sp modelId="{EE36C56A-1204-4DDC-933B-ACA0BDF103DD}">
      <dsp:nvSpPr>
        <dsp:cNvPr id="0" name=""/>
        <dsp:cNvSpPr/>
      </dsp:nvSpPr>
      <dsp:spPr>
        <a:xfrm>
          <a:off x="0" y="4183128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ED257-9409-447E-BFE0-6269E12452A8}">
      <dsp:nvSpPr>
        <dsp:cNvPr id="0" name=""/>
        <dsp:cNvSpPr/>
      </dsp:nvSpPr>
      <dsp:spPr>
        <a:xfrm>
          <a:off x="406400" y="3917448"/>
          <a:ext cx="5689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Febrero 2023. Elaboración de cuestionarios definitivos</a:t>
          </a:r>
        </a:p>
      </dsp:txBody>
      <dsp:txXfrm>
        <a:off x="432339" y="3943387"/>
        <a:ext cx="5637722" cy="47948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101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#1">
  <dgm:title val=""/>
  <dgm:desc val=""/>
  <dgm:catLst>
    <dgm:cat type="list" pri="10000"/>
    <dgm:cat type="relationship" pri="10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1DC45-D21D-FE41-9E5B-000ACFACCDBA}" type="datetimeFigureOut">
              <a:rPr lang="es-ES_tradnl" smtClean="0"/>
              <a:t>27/09/2023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9F204-7999-C046-A5A1-67DD3C3FA7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26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F204-7999-C046-A5A1-67DD3C3FA7FF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472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F204-7999-C046-A5A1-67DD3C3FA7FF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449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B70F78-1854-BE74-D1CB-BAB067E9D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64652AB-6D7C-EC98-9FF5-2264FF020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450173-0FF0-AABD-9D91-D8CD535C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DFBD-C3A5-4F43-96C5-B68B4906B6C7}" type="datetimeFigureOut">
              <a:rPr lang="es-ES_tradnl" smtClean="0"/>
              <a:t>27/09/2023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F3C4C8C-D3D7-CF09-3665-CF7BE8A9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F800BA3-C3A9-D1E0-5781-EC4D4662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789F-38BD-144C-98FF-13962C0B3B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32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3E5E8B-59F5-41A1-06D0-A1AE336CE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467335C-F3A9-1885-DD28-06E3174C6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106D5FD-1789-AF51-F041-235B96A1C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4706388-8D64-4EF4-C743-D9B5B40E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DFBD-C3A5-4F43-96C5-B68B4906B6C7}" type="datetimeFigureOut">
              <a:rPr lang="es-ES_tradnl" smtClean="0"/>
              <a:t>27/09/2023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E93A4BD-77E7-36AF-5C58-8F693D83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E0D6D58-0EC7-611A-46E5-13656433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789F-38BD-144C-98FF-13962C0B3B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818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568403-E449-9529-1BAA-DE7F217E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05AF91B-EA70-FAF4-4548-E5F70F2B9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D1E147D-1FEE-7580-7EBB-BB7539EF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DFBD-C3A5-4F43-96C5-B68B4906B6C7}" type="datetimeFigureOut">
              <a:rPr lang="es-ES_tradnl" smtClean="0"/>
              <a:t>27/09/2023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F1A56DB-1A98-BD45-4358-D8F40686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1D0824B-2607-B942-D7F5-5A74A051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789F-38BD-144C-98FF-13962C0B3B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016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3D1FA8B-78FD-2CC9-988A-41545B3FC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5CEF634-5832-270A-3804-1092019D6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84FBB92-DE1F-B087-ADE4-37D3F10B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DFBD-C3A5-4F43-96C5-B68B4906B6C7}" type="datetimeFigureOut">
              <a:rPr lang="es-ES_tradnl" smtClean="0"/>
              <a:t>27/09/2023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5565A4E-CBA8-A1CB-BD03-3E74ABB1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D7F05D5-6B89-4257-B047-1219B51D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789F-38BD-144C-98FF-13962C0B3B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636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ED359CAC-66A6-836F-DFDE-B19F92C2B782}"/>
              </a:ext>
            </a:extLst>
          </p:cNvPr>
          <p:cNvGrpSpPr/>
          <p:nvPr userDrawn="1"/>
        </p:nvGrpSpPr>
        <p:grpSpPr>
          <a:xfrm>
            <a:off x="93209" y="5427234"/>
            <a:ext cx="6979566" cy="1376628"/>
            <a:chOff x="93209" y="5427234"/>
            <a:chExt cx="6979566" cy="1376628"/>
          </a:xfrm>
        </p:grpSpPr>
        <p:pic>
          <p:nvPicPr>
            <p:cNvPr id="10" name="Imagen 9" descr="C:\Users\anmagar4\Desktop\Facultat Economia\MESVAL\mesval4.jpg">
              <a:extLst>
                <a:ext uri="{FF2B5EF4-FFF2-40B4-BE49-F238E27FC236}">
                  <a16:creationId xmlns:a16="http://schemas.microsoft.com/office/drawing/2014/main" xmlns="" id="{C03D1B03-CB2E-C34B-85D4-974F24B51E8E}"/>
                </a:ext>
              </a:extLst>
            </p:cNvPr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r="43975"/>
            <a:stretch/>
          </p:blipFill>
          <p:spPr bwMode="auto">
            <a:xfrm>
              <a:off x="93209" y="6017986"/>
              <a:ext cx="2162433" cy="716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1982F236-1AD2-9427-D333-B2F00FE459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2" r="19094" b="26519"/>
            <a:stretch/>
          </p:blipFill>
          <p:spPr bwMode="auto">
            <a:xfrm>
              <a:off x="4348160" y="5427234"/>
              <a:ext cx="2724615" cy="137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Portal de Datos Abiertos del Ayuntamiento de València ...">
              <a:extLst>
                <a:ext uri="{FF2B5EF4-FFF2-40B4-BE49-F238E27FC236}">
                  <a16:creationId xmlns:a16="http://schemas.microsoft.com/office/drawing/2014/main" xmlns="" id="{55215333-6194-D2A0-6F11-F8A8180A93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467" y="6086170"/>
              <a:ext cx="1652868" cy="561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4227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67E72729-ED7D-2147-856A-BAEA78B79720}"/>
              </a:ext>
            </a:extLst>
          </p:cNvPr>
          <p:cNvSpPr/>
          <p:nvPr userDrawn="1"/>
        </p:nvSpPr>
        <p:spPr>
          <a:xfrm>
            <a:off x="0" y="-286"/>
            <a:ext cx="12192000" cy="9961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C1F922B-C20E-E241-A3D2-51479C669E41}"/>
              </a:ext>
            </a:extLst>
          </p:cNvPr>
          <p:cNvSpPr/>
          <p:nvPr userDrawn="1"/>
        </p:nvSpPr>
        <p:spPr>
          <a:xfrm>
            <a:off x="0" y="210113"/>
            <a:ext cx="12192000" cy="785761"/>
          </a:xfrm>
          <a:prstGeom prst="rect">
            <a:avLst/>
          </a:prstGeom>
          <a:solidFill>
            <a:srgbClr val="5AA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ED359CAC-66A6-836F-DFDE-B19F92C2B782}"/>
              </a:ext>
            </a:extLst>
          </p:cNvPr>
          <p:cNvGrpSpPr/>
          <p:nvPr userDrawn="1"/>
        </p:nvGrpSpPr>
        <p:grpSpPr>
          <a:xfrm>
            <a:off x="93209" y="6018100"/>
            <a:ext cx="3862565" cy="785762"/>
            <a:chOff x="93209" y="5427234"/>
            <a:chExt cx="6979566" cy="1376628"/>
          </a:xfrm>
        </p:grpSpPr>
        <p:pic>
          <p:nvPicPr>
            <p:cNvPr id="10" name="Imagen 9" descr="C:\Users\anmagar4\Desktop\Facultat Economia\MESVAL\mesval4.jpg">
              <a:extLst>
                <a:ext uri="{FF2B5EF4-FFF2-40B4-BE49-F238E27FC236}">
                  <a16:creationId xmlns:a16="http://schemas.microsoft.com/office/drawing/2014/main" xmlns="" id="{C03D1B03-CB2E-C34B-85D4-974F24B51E8E}"/>
                </a:ext>
              </a:extLst>
            </p:cNvPr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r="43975"/>
            <a:stretch/>
          </p:blipFill>
          <p:spPr bwMode="auto">
            <a:xfrm>
              <a:off x="93209" y="6017986"/>
              <a:ext cx="2162433" cy="716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1982F236-1AD2-9427-D333-B2F00FE459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2" r="19094" b="26519"/>
            <a:stretch/>
          </p:blipFill>
          <p:spPr bwMode="auto">
            <a:xfrm>
              <a:off x="4348160" y="5427234"/>
              <a:ext cx="2724615" cy="137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Portal de Datos Abiertos del Ayuntamiento de València ...">
              <a:extLst>
                <a:ext uri="{FF2B5EF4-FFF2-40B4-BE49-F238E27FC236}">
                  <a16:creationId xmlns:a16="http://schemas.microsoft.com/office/drawing/2014/main" xmlns="" id="{55215333-6194-D2A0-6F11-F8A8180A93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467" y="6086170"/>
              <a:ext cx="1652868" cy="561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403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ED359CAC-66A6-836F-DFDE-B19F92C2B782}"/>
              </a:ext>
            </a:extLst>
          </p:cNvPr>
          <p:cNvGrpSpPr/>
          <p:nvPr userDrawn="1"/>
        </p:nvGrpSpPr>
        <p:grpSpPr>
          <a:xfrm>
            <a:off x="93209" y="6251713"/>
            <a:ext cx="2520782" cy="552149"/>
            <a:chOff x="93209" y="5427234"/>
            <a:chExt cx="6979566" cy="1376628"/>
          </a:xfrm>
        </p:grpSpPr>
        <p:pic>
          <p:nvPicPr>
            <p:cNvPr id="10" name="Imagen 9" descr="C:\Users\anmagar4\Desktop\Facultat Economia\MESVAL\mesval4.jpg">
              <a:extLst>
                <a:ext uri="{FF2B5EF4-FFF2-40B4-BE49-F238E27FC236}">
                  <a16:creationId xmlns:a16="http://schemas.microsoft.com/office/drawing/2014/main" xmlns="" id="{C03D1B03-CB2E-C34B-85D4-974F24B51E8E}"/>
                </a:ext>
              </a:extLst>
            </p:cNvPr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r="43975"/>
            <a:stretch/>
          </p:blipFill>
          <p:spPr bwMode="auto">
            <a:xfrm>
              <a:off x="93209" y="6017986"/>
              <a:ext cx="2162433" cy="716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1982F236-1AD2-9427-D333-B2F00FE459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2" r="19094" b="26519"/>
            <a:stretch/>
          </p:blipFill>
          <p:spPr bwMode="auto">
            <a:xfrm>
              <a:off x="4348160" y="5427234"/>
              <a:ext cx="2724615" cy="137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Portal de Datos Abiertos del Ayuntamiento de València ...">
              <a:extLst>
                <a:ext uri="{FF2B5EF4-FFF2-40B4-BE49-F238E27FC236}">
                  <a16:creationId xmlns:a16="http://schemas.microsoft.com/office/drawing/2014/main" xmlns="" id="{55215333-6194-D2A0-6F11-F8A8180A93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467" y="6086170"/>
              <a:ext cx="1652868" cy="561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0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F69559-CD43-34C0-B6B9-DD5A7A8F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C9C578-44A2-3395-A475-1FDED3D4B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74C628-DB88-9221-72AF-97F54E9A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DFBD-C3A5-4F43-96C5-B68B4906B6C7}" type="datetimeFigureOut">
              <a:rPr lang="es-ES_tradnl" smtClean="0"/>
              <a:t>27/09/2023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CC96E0-A371-FB6C-4021-9E549387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62C26AC-746C-8F3F-856C-66B3A342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789F-38BD-144C-98FF-13962C0B3B9B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13552390-EFD7-EDE6-FD14-A574987C64ED}"/>
              </a:ext>
            </a:extLst>
          </p:cNvPr>
          <p:cNvGrpSpPr/>
          <p:nvPr userDrawn="1"/>
        </p:nvGrpSpPr>
        <p:grpSpPr>
          <a:xfrm>
            <a:off x="113087" y="41698"/>
            <a:ext cx="2395239" cy="343263"/>
            <a:chOff x="93209" y="5879141"/>
            <a:chExt cx="6631961" cy="855832"/>
          </a:xfrm>
        </p:grpSpPr>
        <p:pic>
          <p:nvPicPr>
            <p:cNvPr id="12" name="Imagen 11" descr="C:\Users\anmagar4\Desktop\Facultat Economia\MESVAL\mesval4.jpg">
              <a:extLst>
                <a:ext uri="{FF2B5EF4-FFF2-40B4-BE49-F238E27FC236}">
                  <a16:creationId xmlns:a16="http://schemas.microsoft.com/office/drawing/2014/main" xmlns="" id="{AADB4BFF-87A0-76F3-D6F7-CDA10FE60158}"/>
                </a:ext>
              </a:extLst>
            </p:cNvPr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r="43975"/>
            <a:stretch/>
          </p:blipFill>
          <p:spPr bwMode="auto">
            <a:xfrm>
              <a:off x="93209" y="6017986"/>
              <a:ext cx="2266747" cy="716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00EEA82C-5D4D-F1C1-A8B7-CC067F8D0F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2" t="18572" r="19094" b="26519"/>
            <a:stretch/>
          </p:blipFill>
          <p:spPr bwMode="auto">
            <a:xfrm>
              <a:off x="4458423" y="5879141"/>
              <a:ext cx="2266747" cy="855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Portal de Datos Abiertos del Ayuntamiento de València ...">
              <a:extLst>
                <a:ext uri="{FF2B5EF4-FFF2-40B4-BE49-F238E27FC236}">
                  <a16:creationId xmlns:a16="http://schemas.microsoft.com/office/drawing/2014/main" xmlns="" id="{EF498E58-CF83-EFEF-6843-65770FFE20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568" y="6058641"/>
              <a:ext cx="1733884" cy="589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096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A8CDD7-ECE2-36D2-7556-C074A613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7EEF6B7-7002-EE72-861A-34388A8E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667ADD2-B38A-70DD-26D6-0305D23B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DFBD-C3A5-4F43-96C5-B68B4906B6C7}" type="datetimeFigureOut">
              <a:rPr lang="es-ES_tradnl" smtClean="0"/>
              <a:t>27/09/2023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B382DF-F0E5-1F01-F9E5-D11F0D8E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194EB0-80C0-369B-D75E-328540B3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789F-38BD-144C-98FF-13962C0B3B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386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C19CF5-3B5C-103A-4DD4-4F8F3158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9099CBE-CCA0-1C53-87E8-DC3A760F5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C681C52-95F6-4408-298A-778F2B861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73ADD44-13FF-0354-E44A-C1862FCD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DFBD-C3A5-4F43-96C5-B68B4906B6C7}" type="datetimeFigureOut">
              <a:rPr lang="es-ES_tradnl" smtClean="0"/>
              <a:t>27/09/2023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C98A1A3-EE28-D4FF-8B42-8AC6DDBD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CAAF397-89B2-39B5-392C-C36D0CB4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789F-38BD-144C-98FF-13962C0B3B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869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D09D6B-3E83-FA75-B06C-55D481743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F602059-86C8-6248-3290-77B9E380F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EA8420C-0C31-80F7-AA0E-0E90FDD61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D41E3BC-FD4C-8165-B012-05D0B08C4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CFAA58A-3066-B339-B4B4-AB8A48E40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5731B82-E964-390B-9D57-BA880EFF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DFBD-C3A5-4F43-96C5-B68B4906B6C7}" type="datetimeFigureOut">
              <a:rPr lang="es-ES_tradnl" smtClean="0"/>
              <a:t>27/09/2023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B107D64-5C66-6DC5-39FF-0029C8B4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0731E15-034E-0DDD-62BA-5439702D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789F-38BD-144C-98FF-13962C0B3B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931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53E071-BD47-DBD8-42C0-D2D86E0E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03204B1-41C2-4FC4-0CEB-15BD1ED6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DFBD-C3A5-4F43-96C5-B68B4906B6C7}" type="datetimeFigureOut">
              <a:rPr lang="es-ES_tradnl" smtClean="0"/>
              <a:t>27/09/2023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B151F4C-3E8A-8CAD-BE4F-58A552B7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43CAB55-4111-DFF2-5F8C-C3631DD0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789F-38BD-144C-98FF-13962C0B3B9B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ED7888A5-EFCF-44D3-DF5C-C7D83CF962A7}"/>
              </a:ext>
            </a:extLst>
          </p:cNvPr>
          <p:cNvGrpSpPr/>
          <p:nvPr userDrawn="1"/>
        </p:nvGrpSpPr>
        <p:grpSpPr>
          <a:xfrm>
            <a:off x="113087" y="41698"/>
            <a:ext cx="2395239" cy="343263"/>
            <a:chOff x="93209" y="5879141"/>
            <a:chExt cx="6631961" cy="855832"/>
          </a:xfrm>
        </p:grpSpPr>
        <p:pic>
          <p:nvPicPr>
            <p:cNvPr id="11" name="Imagen 10" descr="C:\Users\anmagar4\Desktop\Facultat Economia\MESVAL\mesval4.jpg">
              <a:extLst>
                <a:ext uri="{FF2B5EF4-FFF2-40B4-BE49-F238E27FC236}">
                  <a16:creationId xmlns:a16="http://schemas.microsoft.com/office/drawing/2014/main" xmlns="" id="{0826F7AF-7757-B604-FC8C-9F0C0242A773}"/>
                </a:ext>
              </a:extLst>
            </p:cNvPr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r="43975"/>
            <a:stretch/>
          </p:blipFill>
          <p:spPr bwMode="auto">
            <a:xfrm>
              <a:off x="93209" y="6017986"/>
              <a:ext cx="2266747" cy="716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3DD5D929-11DA-4F46-A290-13F83B30A3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2" t="18572" r="19094" b="26519"/>
            <a:stretch/>
          </p:blipFill>
          <p:spPr bwMode="auto">
            <a:xfrm>
              <a:off x="4458423" y="5879141"/>
              <a:ext cx="2266747" cy="855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Portal de Datos Abiertos del Ayuntamiento de València ...">
              <a:extLst>
                <a:ext uri="{FF2B5EF4-FFF2-40B4-BE49-F238E27FC236}">
                  <a16:creationId xmlns:a16="http://schemas.microsoft.com/office/drawing/2014/main" xmlns="" id="{4A055D24-80F4-ED85-8DD6-88B8D92B8D0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568" y="6058641"/>
              <a:ext cx="1733884" cy="589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842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53E071-BD47-DBD8-42C0-D2D86E0E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03204B1-41C2-4FC4-0CEB-15BD1ED6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DFBD-C3A5-4F43-96C5-B68B4906B6C7}" type="datetimeFigureOut">
              <a:rPr lang="es-ES_tradnl" smtClean="0"/>
              <a:t>27/09/2023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B151F4C-3E8A-8CAD-BE4F-58A552B7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43CAB55-4111-DFF2-5F8C-C3631DD0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789F-38BD-144C-98FF-13962C0B3B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1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06B2163-3D7C-7915-6CA4-CD46C4FD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DFBD-C3A5-4F43-96C5-B68B4906B6C7}" type="datetimeFigureOut">
              <a:rPr lang="es-ES_tradnl" smtClean="0"/>
              <a:t>27/09/2023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17436B1-8DE1-2DA0-98C1-AB471DDA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4872771-1E36-D1A8-A2F2-E1C353F5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789F-38BD-144C-98FF-13962C0B3B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79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B7D381-2BEF-AE8E-F8A7-7CDA1501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C6086C0-6A55-007B-251C-2AC400727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6AB55AF-2D54-B219-1397-EAEFD133B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2586E9D-DAC8-A346-8DA3-83810718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DFBD-C3A5-4F43-96C5-B68B4906B6C7}" type="datetimeFigureOut">
              <a:rPr lang="es-ES_tradnl" smtClean="0"/>
              <a:t>27/09/2023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E57C80F-F5AF-B3B2-C51A-651260FE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5DA41D3-113C-D677-05A8-6553E645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789F-38BD-144C-98FF-13962C0B3B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229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85D050C-FE7A-1890-D74A-CC2C41BB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EAAD18F-6E11-2C7B-478A-053ED480A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CC29E8C-F221-87DC-D829-1FB40E7D3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CDFBD-C3A5-4F43-96C5-B68B4906B6C7}" type="datetimeFigureOut">
              <a:rPr lang="es-ES_tradnl" smtClean="0"/>
              <a:t>27/09/2023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7CA538-50C7-8788-5999-90AD218D6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2BEACD2-98B5-414F-FC0D-9A36CF8D1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4789F-38BD-144C-98FF-13962C0B3B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759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chart" Target="../charts/chart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chart" Target="../charts/chart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4.emf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5.emf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chart" Target="../charts/chart10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chart" Target="../charts/chart11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6.emf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17.emf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chart" Target="../charts/chart12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18.emf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9.emf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20.emf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21.emf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22.emf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23.emf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24.emf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chart" Target="../charts/chart13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25.emf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BD544F-93BA-804A-8911-8D17922D38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47136" y="1912938"/>
            <a:ext cx="7306709" cy="4662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5AA9AF"/>
              </a:buClr>
              <a:buSzPct val="102000"/>
              <a:buNone/>
            </a:pPr>
            <a:endParaRPr lang="es-ES" sz="4000" b="1">
              <a:solidFill>
                <a:srgbClr val="5AA9AF"/>
              </a:solidFill>
            </a:endParaRPr>
          </a:p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sz="4000" b="1">
                <a:solidFill>
                  <a:srgbClr val="5AA9AF"/>
                </a:solidFill>
              </a:rPr>
              <a:t>EL IMPACTO ECONÓMICO DE LAS </a:t>
            </a:r>
          </a:p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sz="4000" b="1">
                <a:solidFill>
                  <a:srgbClr val="5AA9AF"/>
                </a:solidFill>
              </a:rPr>
              <a:t>FALLAS DE VALÈNCIA 2023</a:t>
            </a:r>
          </a:p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b="1" i="1"/>
              <a:t>Datos preliminares </a:t>
            </a:r>
          </a:p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sz="2000">
                <a:solidFill>
                  <a:schemeClr val="accent2"/>
                </a:solidFill>
              </a:rPr>
              <a:t>València, 27 de septiembre de 2023</a:t>
            </a:r>
            <a:endParaRPr lang="es-ES" sz="2000">
              <a:solidFill>
                <a:schemeClr val="accent2"/>
              </a:solidFill>
              <a:cs typeface="Calibri"/>
            </a:endParaRPr>
          </a:p>
        </p:txBody>
      </p:sp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3301BD1A-AE01-491C-D2C5-082F9DD2E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45" y="2185076"/>
            <a:ext cx="4391019" cy="43910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659E53D-191F-907C-2235-143A5039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3312" cy="20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6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17A9BCA-9695-CC53-E7D4-F6611AFA6F80}"/>
              </a:ext>
            </a:extLst>
          </p:cNvPr>
          <p:cNvSpPr txBox="1"/>
          <p:nvPr/>
        </p:nvSpPr>
        <p:spPr>
          <a:xfrm>
            <a:off x="439669" y="177586"/>
            <a:ext cx="11477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>
                <a:solidFill>
                  <a:schemeClr val="bg1"/>
                </a:solidFill>
              </a:rPr>
              <a:t>ELABORACIÓN DE CUESTIONARIOS</a:t>
            </a:r>
            <a:endParaRPr lang="es-ES" sz="3200">
              <a:solidFill>
                <a:schemeClr val="bg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C8A89A2E-7187-158A-DB11-41FD469BC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92951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22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5BA765F-B5D7-4A81-4068-D99C1DFCEC18}"/>
              </a:ext>
            </a:extLst>
          </p:cNvPr>
          <p:cNvSpPr txBox="1"/>
          <p:nvPr/>
        </p:nvSpPr>
        <p:spPr>
          <a:xfrm>
            <a:off x="439669" y="177586"/>
            <a:ext cx="114774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>
                <a:solidFill>
                  <a:schemeClr val="bg1"/>
                </a:solidFill>
              </a:rPr>
              <a:t>RECOGIDA DE INFORMACIÓN</a:t>
            </a:r>
          </a:p>
          <a:p>
            <a:pPr algn="ctr"/>
            <a:endParaRPr lang="es-ES" sz="3200">
              <a:solidFill>
                <a:schemeClr val="bg1"/>
              </a:solidFill>
            </a:endParaRPr>
          </a:p>
        </p:txBody>
      </p:sp>
      <p:sp>
        <p:nvSpPr>
          <p:cNvPr id="13" name="15 Rectángulo redondeado">
            <a:extLst>
              <a:ext uri="{FF2B5EF4-FFF2-40B4-BE49-F238E27FC236}">
                <a16:creationId xmlns:a16="http://schemas.microsoft.com/office/drawing/2014/main" xmlns="" id="{7408569F-AD34-ED39-28EA-FBE63144984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19607" y="1455096"/>
            <a:ext cx="3988507" cy="5248893"/>
          </a:xfrm>
          <a:prstGeom prst="roundRect">
            <a:avLst>
              <a:gd name="adj" fmla="val 5053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72000" rIns="108000" bIns="72000" spcCol="1270"/>
          <a:lstStyle/>
          <a:p>
            <a:pPr algn="ctr" defTabSz="1689058">
              <a:lnSpc>
                <a:spcPct val="90000"/>
              </a:lnSpc>
              <a:defRPr/>
            </a:pPr>
            <a:endParaRPr lang="es-E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53">
            <a:extLst>
              <a:ext uri="{FF2B5EF4-FFF2-40B4-BE49-F238E27FC236}">
                <a16:creationId xmlns:a16="http://schemas.microsoft.com/office/drawing/2014/main" xmlns="" id="{3B5672B6-5725-08DE-F670-AB0ADC089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5122352"/>
            <a:ext cx="5027195" cy="785813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Instituciones/ empresas</a:t>
            </a:r>
          </a:p>
        </p:txBody>
      </p:sp>
      <p:sp>
        <p:nvSpPr>
          <p:cNvPr id="15" name="AutoShape 54">
            <a:extLst>
              <a:ext uri="{FF2B5EF4-FFF2-40B4-BE49-F238E27FC236}">
                <a16:creationId xmlns:a16="http://schemas.microsoft.com/office/drawing/2014/main" xmlns="" id="{9229C64D-796D-9264-0151-094C1E7A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2961073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Falleros/as</a:t>
            </a:r>
          </a:p>
        </p:txBody>
      </p:sp>
      <p:sp>
        <p:nvSpPr>
          <p:cNvPr id="16" name="AutoShape 55">
            <a:extLst>
              <a:ext uri="{FF2B5EF4-FFF2-40B4-BE49-F238E27FC236}">
                <a16:creationId xmlns:a16="http://schemas.microsoft.com/office/drawing/2014/main" xmlns="" id="{7CDCCBC0-73E4-E8CB-C10E-999CDBA91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4407633"/>
            <a:ext cx="5027195" cy="630237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Visitantes y excursionistas</a:t>
            </a:r>
          </a:p>
        </p:txBody>
      </p:sp>
      <p:sp>
        <p:nvSpPr>
          <p:cNvPr id="17" name="AutoShape 52">
            <a:extLst>
              <a:ext uri="{FF2B5EF4-FFF2-40B4-BE49-F238E27FC236}">
                <a16:creationId xmlns:a16="http://schemas.microsoft.com/office/drawing/2014/main" xmlns="" id="{96945B0D-BE93-30A5-BCB6-365BEBF98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437" y="2214207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Comisiones</a:t>
            </a:r>
          </a:p>
        </p:txBody>
      </p:sp>
      <p:sp>
        <p:nvSpPr>
          <p:cNvPr id="3" name="AutoShape 54">
            <a:extLst>
              <a:ext uri="{FF2B5EF4-FFF2-40B4-BE49-F238E27FC236}">
                <a16:creationId xmlns:a16="http://schemas.microsoft.com/office/drawing/2014/main" xmlns="" id="{62FE4706-0FD2-D790-41DF-1D0521ADB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437" y="3692912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Residentes no falleros</a:t>
            </a:r>
          </a:p>
        </p:txBody>
      </p:sp>
      <p:pic>
        <p:nvPicPr>
          <p:cNvPr id="2" name="Picture 2" descr="Green-tick - Simbolo De Visto Verde, HD Png Download - 693x693(#5875180) -  PngFind">
            <a:extLst>
              <a:ext uri="{FF2B5EF4-FFF2-40B4-BE49-F238E27FC236}">
                <a16:creationId xmlns:a16="http://schemas.microsoft.com/office/drawing/2014/main" xmlns="" id="{B570917A-41CE-3D70-CD21-845A1CA6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9" y="3672481"/>
            <a:ext cx="1593069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een-tick - Simbolo De Visto Verde, HD Png Download - 693x693(#5875180) -  PngFind">
            <a:extLst>
              <a:ext uri="{FF2B5EF4-FFF2-40B4-BE49-F238E27FC236}">
                <a16:creationId xmlns:a16="http://schemas.microsoft.com/office/drawing/2014/main" xmlns="" id="{657BD758-4716-8274-83C7-4D6BD49E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8" y="4319838"/>
            <a:ext cx="1593069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04CD2B68-5213-38D8-372A-16CFC4B7E193}"/>
              </a:ext>
            </a:extLst>
          </p:cNvPr>
          <p:cNvSpPr txBox="1">
            <a:spLocks/>
          </p:cNvSpPr>
          <p:nvPr/>
        </p:nvSpPr>
        <p:spPr>
          <a:xfrm>
            <a:off x="6550632" y="1439676"/>
            <a:ext cx="5415147" cy="51207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5AA9AF"/>
              </a:buClr>
              <a:buNone/>
            </a:pPr>
            <a:r>
              <a:rPr lang="es-ES" sz="4000"/>
              <a:t>Encuestas presenciales </a:t>
            </a:r>
          </a:p>
          <a:p>
            <a:pPr marL="457200" lvl="1" indent="0">
              <a:buClr>
                <a:srgbClr val="5AA9AF"/>
              </a:buClr>
              <a:buNone/>
            </a:pPr>
            <a:r>
              <a:rPr lang="es-ES" sz="4000"/>
              <a:t>del 16 al 19/03 2023</a:t>
            </a:r>
          </a:p>
          <a:p>
            <a:pPr marL="457200" lvl="1" indent="0">
              <a:buClr>
                <a:srgbClr val="5AA9AF"/>
              </a:buClr>
              <a:buNone/>
            </a:pPr>
            <a:endParaRPr lang="es-ES" sz="4000"/>
          </a:p>
          <a:p>
            <a:pPr marL="457200" lvl="1" indent="0">
              <a:buClr>
                <a:srgbClr val="5AA9AF"/>
              </a:buClr>
              <a:buNone/>
            </a:pPr>
            <a:r>
              <a:rPr lang="es-ES" sz="4000" err="1"/>
              <a:t>Ciutat</a:t>
            </a:r>
            <a:r>
              <a:rPr lang="es-ES" sz="4000"/>
              <a:t> Vella, Eixample, </a:t>
            </a:r>
            <a:r>
              <a:rPr lang="es-ES" sz="4000" err="1"/>
              <a:t>Extramurs</a:t>
            </a:r>
            <a:endParaRPr lang="es-ES" sz="4000"/>
          </a:p>
          <a:p>
            <a:pPr marL="457200" lvl="1" indent="0">
              <a:buClr>
                <a:srgbClr val="5AA9AF"/>
              </a:buClr>
              <a:buNone/>
            </a:pPr>
            <a:endParaRPr lang="es-ES" sz="4000"/>
          </a:p>
          <a:p>
            <a:pPr marL="457200" lvl="1" indent="0">
              <a:buClr>
                <a:srgbClr val="5AA9AF"/>
              </a:buClr>
              <a:buNone/>
            </a:pPr>
            <a:r>
              <a:rPr lang="es-ES" sz="4000"/>
              <a:t>800 respuestas</a:t>
            </a:r>
          </a:p>
        </p:txBody>
      </p:sp>
      <p:sp>
        <p:nvSpPr>
          <p:cNvPr id="7" name="AutoShape 52">
            <a:extLst>
              <a:ext uri="{FF2B5EF4-FFF2-40B4-BE49-F238E27FC236}">
                <a16:creationId xmlns:a16="http://schemas.microsoft.com/office/drawing/2014/main" xmlns="" id="{CE93AEF4-896F-FB14-9C4D-857A8F67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1042194"/>
            <a:ext cx="3075272" cy="926468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 b="1">
                <a:solidFill>
                  <a:srgbClr val="5AA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ADICIONALES</a:t>
            </a:r>
          </a:p>
        </p:txBody>
      </p:sp>
    </p:spTree>
    <p:extLst>
      <p:ext uri="{BB962C8B-B14F-4D97-AF65-F5344CB8AC3E}">
        <p14:creationId xmlns:p14="http://schemas.microsoft.com/office/powerpoint/2010/main" val="227689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5BA765F-B5D7-4A81-4068-D99C1DFCEC18}"/>
              </a:ext>
            </a:extLst>
          </p:cNvPr>
          <p:cNvSpPr txBox="1"/>
          <p:nvPr/>
        </p:nvSpPr>
        <p:spPr>
          <a:xfrm>
            <a:off x="439669" y="177586"/>
            <a:ext cx="114774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>
                <a:solidFill>
                  <a:schemeClr val="bg1"/>
                </a:solidFill>
              </a:rPr>
              <a:t>RECOGIDA DE INFORMACIÓN</a:t>
            </a:r>
          </a:p>
          <a:p>
            <a:pPr algn="ctr"/>
            <a:endParaRPr lang="es-ES" sz="3200">
              <a:solidFill>
                <a:schemeClr val="bg1"/>
              </a:solidFill>
            </a:endParaRPr>
          </a:p>
        </p:txBody>
      </p:sp>
      <p:sp>
        <p:nvSpPr>
          <p:cNvPr id="13" name="15 Rectángulo redondeado">
            <a:extLst>
              <a:ext uri="{FF2B5EF4-FFF2-40B4-BE49-F238E27FC236}">
                <a16:creationId xmlns:a16="http://schemas.microsoft.com/office/drawing/2014/main" xmlns="" id="{7408569F-AD34-ED39-28EA-FBE63144984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19607" y="1455096"/>
            <a:ext cx="3988507" cy="5248893"/>
          </a:xfrm>
          <a:prstGeom prst="roundRect">
            <a:avLst>
              <a:gd name="adj" fmla="val 5053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72000" rIns="108000" bIns="72000" spcCol="1270"/>
          <a:lstStyle/>
          <a:p>
            <a:pPr algn="ctr" defTabSz="1689058">
              <a:lnSpc>
                <a:spcPct val="90000"/>
              </a:lnSpc>
              <a:defRPr/>
            </a:pPr>
            <a:endParaRPr lang="es-E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53">
            <a:extLst>
              <a:ext uri="{FF2B5EF4-FFF2-40B4-BE49-F238E27FC236}">
                <a16:creationId xmlns:a16="http://schemas.microsoft.com/office/drawing/2014/main" xmlns="" id="{3B5672B6-5725-08DE-F670-AB0ADC089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5122352"/>
            <a:ext cx="5027195" cy="785813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Instituciones/ empresas</a:t>
            </a:r>
          </a:p>
        </p:txBody>
      </p:sp>
      <p:sp>
        <p:nvSpPr>
          <p:cNvPr id="15" name="AutoShape 54">
            <a:extLst>
              <a:ext uri="{FF2B5EF4-FFF2-40B4-BE49-F238E27FC236}">
                <a16:creationId xmlns:a16="http://schemas.microsoft.com/office/drawing/2014/main" xmlns="" id="{9229C64D-796D-9264-0151-094C1E7A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2961073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Falleros/as</a:t>
            </a:r>
          </a:p>
        </p:txBody>
      </p:sp>
      <p:sp>
        <p:nvSpPr>
          <p:cNvPr id="16" name="AutoShape 55">
            <a:extLst>
              <a:ext uri="{FF2B5EF4-FFF2-40B4-BE49-F238E27FC236}">
                <a16:creationId xmlns:a16="http://schemas.microsoft.com/office/drawing/2014/main" xmlns="" id="{7CDCCBC0-73E4-E8CB-C10E-999CDBA91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4407633"/>
            <a:ext cx="5027195" cy="630237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Visitantes y excursionistas</a:t>
            </a:r>
          </a:p>
        </p:txBody>
      </p:sp>
      <p:sp>
        <p:nvSpPr>
          <p:cNvPr id="17" name="AutoShape 52">
            <a:extLst>
              <a:ext uri="{FF2B5EF4-FFF2-40B4-BE49-F238E27FC236}">
                <a16:creationId xmlns:a16="http://schemas.microsoft.com/office/drawing/2014/main" xmlns="" id="{96945B0D-BE93-30A5-BCB6-365BEBF98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437" y="2214207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Comisiones</a:t>
            </a:r>
          </a:p>
        </p:txBody>
      </p:sp>
      <p:sp>
        <p:nvSpPr>
          <p:cNvPr id="3" name="AutoShape 54">
            <a:extLst>
              <a:ext uri="{FF2B5EF4-FFF2-40B4-BE49-F238E27FC236}">
                <a16:creationId xmlns:a16="http://schemas.microsoft.com/office/drawing/2014/main" xmlns="" id="{62FE4706-0FD2-D790-41DF-1D0521ADB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437" y="3692912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Residentes no falleros</a:t>
            </a:r>
          </a:p>
        </p:txBody>
      </p:sp>
      <p:pic>
        <p:nvPicPr>
          <p:cNvPr id="4" name="Picture 2" descr="Green-tick - Simbolo De Visto Verde, HD Png Download - 693x693(#5875180) -  PngFind">
            <a:extLst>
              <a:ext uri="{FF2B5EF4-FFF2-40B4-BE49-F238E27FC236}">
                <a16:creationId xmlns:a16="http://schemas.microsoft.com/office/drawing/2014/main" xmlns="" id="{657BD758-4716-8274-83C7-4D6BD49E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8" y="2927759"/>
            <a:ext cx="1593069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04CD2B68-5213-38D8-372A-16CFC4B7E193}"/>
              </a:ext>
            </a:extLst>
          </p:cNvPr>
          <p:cNvSpPr txBox="1">
            <a:spLocks/>
          </p:cNvSpPr>
          <p:nvPr/>
        </p:nvSpPr>
        <p:spPr>
          <a:xfrm>
            <a:off x="6550632" y="1519188"/>
            <a:ext cx="5415147" cy="51207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5AA9AF"/>
              </a:buClr>
              <a:buNone/>
            </a:pPr>
            <a:r>
              <a:rPr lang="es-ES" sz="4000"/>
              <a:t>Encuestas online, familias falleras, </a:t>
            </a:r>
          </a:p>
          <a:p>
            <a:pPr marL="457200" lvl="1" indent="0">
              <a:buClr>
                <a:srgbClr val="5AA9AF"/>
              </a:buClr>
              <a:buNone/>
            </a:pPr>
            <a:r>
              <a:rPr lang="es-ES" sz="4000"/>
              <a:t>23/03 a 10/05 2023</a:t>
            </a:r>
          </a:p>
          <a:p>
            <a:pPr marL="457200" lvl="1" indent="0">
              <a:buClr>
                <a:srgbClr val="5AA9AF"/>
              </a:buClr>
              <a:buNone/>
            </a:pPr>
            <a:endParaRPr lang="es-ES" sz="4000"/>
          </a:p>
          <a:p>
            <a:pPr marL="457200" lvl="1" indent="0">
              <a:buClr>
                <a:srgbClr val="5AA9AF"/>
              </a:buClr>
              <a:buNone/>
            </a:pPr>
            <a:r>
              <a:rPr lang="es-ES" sz="4000"/>
              <a:t>Respuestas: </a:t>
            </a:r>
          </a:p>
          <a:p>
            <a:pPr marL="457200" lvl="1" indent="0">
              <a:buClr>
                <a:srgbClr val="5AA9AF"/>
              </a:buClr>
              <a:buNone/>
            </a:pPr>
            <a:r>
              <a:rPr lang="es-ES" sz="4000"/>
              <a:t>3.611 familias</a:t>
            </a:r>
          </a:p>
          <a:p>
            <a:pPr marL="457200" lvl="1" indent="0">
              <a:buClr>
                <a:srgbClr val="5AA9AF"/>
              </a:buClr>
              <a:buNone/>
            </a:pPr>
            <a:r>
              <a:rPr lang="es-ES" sz="4000"/>
              <a:t>11.376 falleros</a:t>
            </a:r>
          </a:p>
          <a:p>
            <a:pPr marL="457200" lvl="1" indent="0">
              <a:buClr>
                <a:srgbClr val="5AA9AF"/>
              </a:buClr>
              <a:buNone/>
            </a:pPr>
            <a:endParaRPr lang="es-ES" sz="4000"/>
          </a:p>
        </p:txBody>
      </p:sp>
      <p:sp>
        <p:nvSpPr>
          <p:cNvPr id="2" name="AutoShape 52">
            <a:extLst>
              <a:ext uri="{FF2B5EF4-FFF2-40B4-BE49-F238E27FC236}">
                <a16:creationId xmlns:a16="http://schemas.microsoft.com/office/drawing/2014/main" xmlns="" id="{2CEBFB67-0AD6-5466-5541-4A9202CA7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1042194"/>
            <a:ext cx="3075272" cy="926468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 b="1">
                <a:solidFill>
                  <a:srgbClr val="5AA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ADICIONALES</a:t>
            </a:r>
          </a:p>
        </p:txBody>
      </p:sp>
    </p:spTree>
    <p:extLst>
      <p:ext uri="{BB962C8B-B14F-4D97-AF65-F5344CB8AC3E}">
        <p14:creationId xmlns:p14="http://schemas.microsoft.com/office/powerpoint/2010/main" val="34753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5BA765F-B5D7-4A81-4068-D99C1DFCEC18}"/>
              </a:ext>
            </a:extLst>
          </p:cNvPr>
          <p:cNvSpPr txBox="1"/>
          <p:nvPr/>
        </p:nvSpPr>
        <p:spPr>
          <a:xfrm>
            <a:off x="439669" y="177586"/>
            <a:ext cx="114774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>
                <a:solidFill>
                  <a:schemeClr val="bg1"/>
                </a:solidFill>
              </a:rPr>
              <a:t>RECOGIDA DE INFORMACIÓN</a:t>
            </a:r>
          </a:p>
          <a:p>
            <a:pPr algn="ctr"/>
            <a:endParaRPr lang="es-ES" sz="3200">
              <a:solidFill>
                <a:schemeClr val="bg1"/>
              </a:solidFill>
            </a:endParaRPr>
          </a:p>
        </p:txBody>
      </p:sp>
      <p:sp>
        <p:nvSpPr>
          <p:cNvPr id="13" name="15 Rectángulo redondeado">
            <a:extLst>
              <a:ext uri="{FF2B5EF4-FFF2-40B4-BE49-F238E27FC236}">
                <a16:creationId xmlns:a16="http://schemas.microsoft.com/office/drawing/2014/main" xmlns="" id="{7408569F-AD34-ED39-28EA-FBE63144984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19607" y="1455096"/>
            <a:ext cx="3988507" cy="5248893"/>
          </a:xfrm>
          <a:prstGeom prst="roundRect">
            <a:avLst>
              <a:gd name="adj" fmla="val 5053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72000" rIns="108000" bIns="72000" spcCol="1270"/>
          <a:lstStyle/>
          <a:p>
            <a:pPr algn="ctr" defTabSz="1689058">
              <a:lnSpc>
                <a:spcPct val="90000"/>
              </a:lnSpc>
              <a:defRPr/>
            </a:pPr>
            <a:endParaRPr lang="es-E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53">
            <a:extLst>
              <a:ext uri="{FF2B5EF4-FFF2-40B4-BE49-F238E27FC236}">
                <a16:creationId xmlns:a16="http://schemas.microsoft.com/office/drawing/2014/main" xmlns="" id="{3B5672B6-5725-08DE-F670-AB0ADC089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5122352"/>
            <a:ext cx="5027195" cy="785813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Instituciones/ empresas</a:t>
            </a:r>
          </a:p>
        </p:txBody>
      </p:sp>
      <p:sp>
        <p:nvSpPr>
          <p:cNvPr id="15" name="AutoShape 54">
            <a:extLst>
              <a:ext uri="{FF2B5EF4-FFF2-40B4-BE49-F238E27FC236}">
                <a16:creationId xmlns:a16="http://schemas.microsoft.com/office/drawing/2014/main" xmlns="" id="{9229C64D-796D-9264-0151-094C1E7A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2961073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Falleros/as</a:t>
            </a:r>
          </a:p>
        </p:txBody>
      </p:sp>
      <p:sp>
        <p:nvSpPr>
          <p:cNvPr id="16" name="AutoShape 55">
            <a:extLst>
              <a:ext uri="{FF2B5EF4-FFF2-40B4-BE49-F238E27FC236}">
                <a16:creationId xmlns:a16="http://schemas.microsoft.com/office/drawing/2014/main" xmlns="" id="{7CDCCBC0-73E4-E8CB-C10E-999CDBA91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4407633"/>
            <a:ext cx="5027195" cy="630237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Visitantes y excursionistas</a:t>
            </a:r>
          </a:p>
        </p:txBody>
      </p:sp>
      <p:sp>
        <p:nvSpPr>
          <p:cNvPr id="17" name="AutoShape 52">
            <a:extLst>
              <a:ext uri="{FF2B5EF4-FFF2-40B4-BE49-F238E27FC236}">
                <a16:creationId xmlns:a16="http://schemas.microsoft.com/office/drawing/2014/main" xmlns="" id="{96945B0D-BE93-30A5-BCB6-365BEBF98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437" y="2214207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Comisiones</a:t>
            </a:r>
          </a:p>
        </p:txBody>
      </p:sp>
      <p:sp>
        <p:nvSpPr>
          <p:cNvPr id="3" name="AutoShape 54">
            <a:extLst>
              <a:ext uri="{FF2B5EF4-FFF2-40B4-BE49-F238E27FC236}">
                <a16:creationId xmlns:a16="http://schemas.microsoft.com/office/drawing/2014/main" xmlns="" id="{62FE4706-0FD2-D790-41DF-1D0521ADB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437" y="3692912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Residentes no falleros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04CD2B68-5213-38D8-372A-16CFC4B7E193}"/>
              </a:ext>
            </a:extLst>
          </p:cNvPr>
          <p:cNvSpPr txBox="1">
            <a:spLocks/>
          </p:cNvSpPr>
          <p:nvPr/>
        </p:nvSpPr>
        <p:spPr>
          <a:xfrm>
            <a:off x="6550632" y="1360164"/>
            <a:ext cx="5415147" cy="51207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5AA9AF"/>
              </a:buClr>
              <a:buNone/>
            </a:pPr>
            <a:r>
              <a:rPr lang="es-ES" sz="4000" dirty="0"/>
              <a:t>Encuestas online. Todas las comisiones censadas en JCF.</a:t>
            </a:r>
          </a:p>
          <a:p>
            <a:pPr marL="457200" lvl="1" indent="0">
              <a:buClr>
                <a:srgbClr val="5AA9AF"/>
              </a:buClr>
              <a:buNone/>
            </a:pPr>
            <a:r>
              <a:rPr lang="es-ES" sz="4000" dirty="0"/>
              <a:t>26/04 a 8/09/2023</a:t>
            </a:r>
          </a:p>
          <a:p>
            <a:pPr marL="457200" lvl="1" indent="0">
              <a:buClr>
                <a:srgbClr val="5AA9AF"/>
              </a:buClr>
              <a:buNone/>
            </a:pPr>
            <a:endParaRPr lang="es-ES" sz="4000" dirty="0"/>
          </a:p>
          <a:p>
            <a:pPr marL="457200" lvl="1" indent="0">
              <a:buClr>
                <a:srgbClr val="5AA9AF"/>
              </a:buClr>
              <a:buNone/>
            </a:pPr>
            <a:r>
              <a:rPr lang="es-ES" sz="4000" dirty="0"/>
              <a:t>71 respuestas (ciudad de València)</a:t>
            </a:r>
          </a:p>
          <a:p>
            <a:pPr marL="457200" lvl="1" indent="0">
              <a:buClr>
                <a:srgbClr val="5AA9AF"/>
              </a:buClr>
              <a:buNone/>
            </a:pPr>
            <a:endParaRPr lang="es-ES" sz="4000" dirty="0"/>
          </a:p>
        </p:txBody>
      </p:sp>
      <p:sp>
        <p:nvSpPr>
          <p:cNvPr id="2" name="AutoShape 52">
            <a:extLst>
              <a:ext uri="{FF2B5EF4-FFF2-40B4-BE49-F238E27FC236}">
                <a16:creationId xmlns:a16="http://schemas.microsoft.com/office/drawing/2014/main" xmlns="" id="{AB184FF9-7A68-0A5C-35BC-6CCD72C66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1042194"/>
            <a:ext cx="3075272" cy="926468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 b="1">
                <a:solidFill>
                  <a:srgbClr val="5AA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ADICIONALES</a:t>
            </a:r>
          </a:p>
        </p:txBody>
      </p:sp>
      <p:pic>
        <p:nvPicPr>
          <p:cNvPr id="4" name="Picture 2" descr="Green-tick - Simbolo De Visto Verde, HD Png Download - 693x693(#5875180) -  PngFind">
            <a:extLst>
              <a:ext uri="{FF2B5EF4-FFF2-40B4-BE49-F238E27FC236}">
                <a16:creationId xmlns:a16="http://schemas.microsoft.com/office/drawing/2014/main" xmlns="" id="{99636C46-9B13-F211-8B63-DA4EFCCD8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8" y="2038732"/>
            <a:ext cx="1593069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1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5BA765F-B5D7-4A81-4068-D99C1DFCEC18}"/>
              </a:ext>
            </a:extLst>
          </p:cNvPr>
          <p:cNvSpPr txBox="1"/>
          <p:nvPr/>
        </p:nvSpPr>
        <p:spPr>
          <a:xfrm>
            <a:off x="439669" y="177586"/>
            <a:ext cx="114774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>
                <a:solidFill>
                  <a:schemeClr val="bg1"/>
                </a:solidFill>
              </a:rPr>
              <a:t>RECOGIDA DE INFORMACIÓN</a:t>
            </a:r>
          </a:p>
          <a:p>
            <a:pPr algn="ctr"/>
            <a:endParaRPr lang="es-ES" sz="3200">
              <a:solidFill>
                <a:schemeClr val="bg1"/>
              </a:solidFill>
            </a:endParaRPr>
          </a:p>
        </p:txBody>
      </p:sp>
      <p:sp>
        <p:nvSpPr>
          <p:cNvPr id="13" name="15 Rectángulo redondeado">
            <a:extLst>
              <a:ext uri="{FF2B5EF4-FFF2-40B4-BE49-F238E27FC236}">
                <a16:creationId xmlns:a16="http://schemas.microsoft.com/office/drawing/2014/main" xmlns="" id="{7408569F-AD34-ED39-28EA-FBE63144984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19607" y="1455096"/>
            <a:ext cx="3988507" cy="5248893"/>
          </a:xfrm>
          <a:prstGeom prst="roundRect">
            <a:avLst>
              <a:gd name="adj" fmla="val 5053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72000" rIns="108000" bIns="72000" spcCol="1270"/>
          <a:lstStyle/>
          <a:p>
            <a:pPr algn="ctr" defTabSz="1689058">
              <a:lnSpc>
                <a:spcPct val="90000"/>
              </a:lnSpc>
              <a:defRPr/>
            </a:pPr>
            <a:endParaRPr lang="es-E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53">
            <a:extLst>
              <a:ext uri="{FF2B5EF4-FFF2-40B4-BE49-F238E27FC236}">
                <a16:creationId xmlns:a16="http://schemas.microsoft.com/office/drawing/2014/main" xmlns="" id="{3B5672B6-5725-08DE-F670-AB0ADC089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5122352"/>
            <a:ext cx="5027195" cy="785813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Instituciones/ empresas</a:t>
            </a:r>
          </a:p>
        </p:txBody>
      </p:sp>
      <p:sp>
        <p:nvSpPr>
          <p:cNvPr id="15" name="AutoShape 54">
            <a:extLst>
              <a:ext uri="{FF2B5EF4-FFF2-40B4-BE49-F238E27FC236}">
                <a16:creationId xmlns:a16="http://schemas.microsoft.com/office/drawing/2014/main" xmlns="" id="{9229C64D-796D-9264-0151-094C1E7A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2961073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Falleros/as</a:t>
            </a:r>
          </a:p>
        </p:txBody>
      </p:sp>
      <p:sp>
        <p:nvSpPr>
          <p:cNvPr id="16" name="AutoShape 55">
            <a:extLst>
              <a:ext uri="{FF2B5EF4-FFF2-40B4-BE49-F238E27FC236}">
                <a16:creationId xmlns:a16="http://schemas.microsoft.com/office/drawing/2014/main" xmlns="" id="{7CDCCBC0-73E4-E8CB-C10E-999CDBA91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4407633"/>
            <a:ext cx="5027195" cy="630237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Visitantes y excursionistas</a:t>
            </a:r>
          </a:p>
        </p:txBody>
      </p:sp>
      <p:sp>
        <p:nvSpPr>
          <p:cNvPr id="17" name="AutoShape 52">
            <a:extLst>
              <a:ext uri="{FF2B5EF4-FFF2-40B4-BE49-F238E27FC236}">
                <a16:creationId xmlns:a16="http://schemas.microsoft.com/office/drawing/2014/main" xmlns="" id="{96945B0D-BE93-30A5-BCB6-365BEBF98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437" y="2214207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Comisiones</a:t>
            </a:r>
          </a:p>
        </p:txBody>
      </p:sp>
      <p:sp>
        <p:nvSpPr>
          <p:cNvPr id="3" name="AutoShape 54">
            <a:extLst>
              <a:ext uri="{FF2B5EF4-FFF2-40B4-BE49-F238E27FC236}">
                <a16:creationId xmlns:a16="http://schemas.microsoft.com/office/drawing/2014/main" xmlns="" id="{62FE4706-0FD2-D790-41DF-1D0521ADB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437" y="3692912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Residentes no falleros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04CD2B68-5213-38D8-372A-16CFC4B7E193}"/>
              </a:ext>
            </a:extLst>
          </p:cNvPr>
          <p:cNvSpPr txBox="1">
            <a:spLocks/>
          </p:cNvSpPr>
          <p:nvPr/>
        </p:nvSpPr>
        <p:spPr>
          <a:xfrm>
            <a:off x="6550632" y="1360164"/>
            <a:ext cx="5415147" cy="51207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5AA9AF"/>
              </a:buClr>
              <a:buNone/>
            </a:pPr>
            <a:r>
              <a:rPr lang="es-ES" sz="4000"/>
              <a:t>Recopilación de datos:</a:t>
            </a:r>
          </a:p>
          <a:p>
            <a:pPr lvl="1">
              <a:buClr>
                <a:srgbClr val="5AA9AF"/>
              </a:buClr>
              <a:buFontTx/>
              <a:buChar char="-"/>
            </a:pPr>
            <a:r>
              <a:rPr lang="es-ES" sz="4000"/>
              <a:t>Ayuntamiento</a:t>
            </a:r>
          </a:p>
          <a:p>
            <a:pPr lvl="1">
              <a:buClr>
                <a:srgbClr val="5AA9AF"/>
              </a:buClr>
              <a:buFontTx/>
              <a:buChar char="-"/>
            </a:pPr>
            <a:r>
              <a:rPr lang="es-ES" sz="4000"/>
              <a:t>Diputación</a:t>
            </a:r>
          </a:p>
          <a:p>
            <a:pPr lvl="1">
              <a:buClr>
                <a:srgbClr val="5AA9AF"/>
              </a:buClr>
              <a:buFontTx/>
              <a:buChar char="-"/>
            </a:pPr>
            <a:r>
              <a:rPr lang="es-ES" sz="4000"/>
              <a:t>GVA</a:t>
            </a:r>
          </a:p>
          <a:p>
            <a:pPr lvl="1">
              <a:buClr>
                <a:srgbClr val="5AA9AF"/>
              </a:buClr>
              <a:buFontTx/>
              <a:buChar char="-"/>
            </a:pPr>
            <a:r>
              <a:rPr lang="es-ES" sz="4000"/>
              <a:t>Delegación gobierno</a:t>
            </a:r>
          </a:p>
          <a:p>
            <a:pPr lvl="1">
              <a:buClr>
                <a:srgbClr val="5AA9AF"/>
              </a:buClr>
              <a:buFontTx/>
              <a:buChar char="-"/>
            </a:pPr>
            <a:r>
              <a:rPr lang="es-ES" sz="4000"/>
              <a:t>Medios comunicación</a:t>
            </a:r>
          </a:p>
          <a:p>
            <a:pPr lvl="1">
              <a:buClr>
                <a:srgbClr val="5AA9AF"/>
              </a:buClr>
              <a:buFontTx/>
              <a:buChar char="-"/>
            </a:pPr>
            <a:r>
              <a:rPr lang="es-ES" sz="4000"/>
              <a:t>Patrocinadores</a:t>
            </a:r>
          </a:p>
          <a:p>
            <a:pPr lvl="1">
              <a:buClr>
                <a:srgbClr val="5AA9AF"/>
              </a:buClr>
              <a:buFontTx/>
              <a:buChar char="-"/>
            </a:pPr>
            <a:r>
              <a:rPr lang="es-ES" sz="4000"/>
              <a:t>Otras empresas</a:t>
            </a:r>
          </a:p>
          <a:p>
            <a:pPr marL="457200" lvl="1" indent="0">
              <a:buClr>
                <a:srgbClr val="5AA9AF"/>
              </a:buClr>
              <a:buNone/>
            </a:pPr>
            <a:endParaRPr lang="es-ES" sz="4000"/>
          </a:p>
        </p:txBody>
      </p:sp>
      <p:pic>
        <p:nvPicPr>
          <p:cNvPr id="2052" name="Picture 4" descr="Image Free Library Work In Progress Clipart - Work In Progress Vector Free  - 2400x2096 PNG Download - PNGkit">
            <a:extLst>
              <a:ext uri="{FF2B5EF4-FFF2-40B4-BE49-F238E27FC236}">
                <a16:creationId xmlns:a16="http://schemas.microsoft.com/office/drawing/2014/main" xmlns="" id="{B1DCCE9D-C768-3123-F172-125AC4D28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213">
            <a:off x="-217926" y="4407634"/>
            <a:ext cx="1807325" cy="166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2">
            <a:extLst>
              <a:ext uri="{FF2B5EF4-FFF2-40B4-BE49-F238E27FC236}">
                <a16:creationId xmlns:a16="http://schemas.microsoft.com/office/drawing/2014/main" xmlns="" id="{67A881C3-722F-172B-FD80-E37B8E982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1042194"/>
            <a:ext cx="3075272" cy="926468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 b="1">
                <a:solidFill>
                  <a:srgbClr val="5AA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ADICIONALES</a:t>
            </a:r>
          </a:p>
        </p:txBody>
      </p:sp>
      <p:pic>
        <p:nvPicPr>
          <p:cNvPr id="4" name="Picture 2" descr="Green-tick - Simbolo De Visto Verde, HD Png Download - 693x693(#5875180) -  PngFind">
            <a:extLst>
              <a:ext uri="{FF2B5EF4-FFF2-40B4-BE49-F238E27FC236}">
                <a16:creationId xmlns:a16="http://schemas.microsoft.com/office/drawing/2014/main" xmlns="" id="{2F174247-8E59-6631-D933-24A85E164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082" y="2522223"/>
            <a:ext cx="1115025" cy="7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reen-tick - Simbolo De Visto Verde, HD Png Download - 693x693(#5875180) -  PngFind">
            <a:extLst>
              <a:ext uri="{FF2B5EF4-FFF2-40B4-BE49-F238E27FC236}">
                <a16:creationId xmlns:a16="http://schemas.microsoft.com/office/drawing/2014/main" xmlns="" id="{A458495B-FCE2-8554-DA05-39E515117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18" y="2961073"/>
            <a:ext cx="1115025" cy="7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reen-tick - Simbolo De Visto Verde, HD Png Download - 693x693(#5875180) -  PngFind">
            <a:extLst>
              <a:ext uri="{FF2B5EF4-FFF2-40B4-BE49-F238E27FC236}">
                <a16:creationId xmlns:a16="http://schemas.microsoft.com/office/drawing/2014/main" xmlns="" id="{98883B39-7AB6-B914-0F96-2051E08F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625" y="3631046"/>
            <a:ext cx="1115025" cy="7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een-tick - Simbolo De Visto Verde, HD Png Download - 693x693(#5875180) -  PngFind">
            <a:extLst>
              <a:ext uri="{FF2B5EF4-FFF2-40B4-BE49-F238E27FC236}">
                <a16:creationId xmlns:a16="http://schemas.microsoft.com/office/drawing/2014/main" xmlns="" id="{BC0DA41C-C008-67CA-1AE6-204B657EC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827" y="4238985"/>
            <a:ext cx="1115025" cy="7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reen-tick - Simbolo De Visto Verde, HD Png Download - 693x693(#5875180) -  PngFind">
            <a:extLst>
              <a:ext uri="{FF2B5EF4-FFF2-40B4-BE49-F238E27FC236}">
                <a16:creationId xmlns:a16="http://schemas.microsoft.com/office/drawing/2014/main" xmlns="" id="{67F31F08-85C2-1DFE-9AF8-37B7A81B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281" y="4813624"/>
            <a:ext cx="1115025" cy="7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Free Library Work In Progress Clipart - Work In Progress Vector Free  - 2400x2096 PNG Download - PNGkit">
            <a:extLst>
              <a:ext uri="{FF2B5EF4-FFF2-40B4-BE49-F238E27FC236}">
                <a16:creationId xmlns:a16="http://schemas.microsoft.com/office/drawing/2014/main" xmlns="" id="{6886A59B-5FD7-9178-0510-D8745FC8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213">
            <a:off x="10556366" y="5536052"/>
            <a:ext cx="807275" cy="74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Free Library Work In Progress Clipart - Work In Progress Vector Free  - 2400x2096 PNG Download - PNGkit">
            <a:extLst>
              <a:ext uri="{FF2B5EF4-FFF2-40B4-BE49-F238E27FC236}">
                <a16:creationId xmlns:a16="http://schemas.microsoft.com/office/drawing/2014/main" xmlns="" id="{F617F964-FEE8-2B3D-3187-DCE9E43AD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213">
            <a:off x="10108736" y="1828160"/>
            <a:ext cx="807275" cy="74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8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BD544F-93BA-804A-8911-8D17922D38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7813" y="247650"/>
            <a:ext cx="11914187" cy="731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sz="4000" b="1">
                <a:solidFill>
                  <a:schemeClr val="bg1"/>
                </a:solidFill>
              </a:rPr>
              <a:t>RESULTADOS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66B88BBC-02BF-D96F-3B8E-37138F4E230B}"/>
              </a:ext>
            </a:extLst>
          </p:cNvPr>
          <p:cNvGrpSpPr/>
          <p:nvPr/>
        </p:nvGrpSpPr>
        <p:grpSpPr>
          <a:xfrm>
            <a:off x="1389414" y="2085289"/>
            <a:ext cx="5248893" cy="3988507"/>
            <a:chOff x="1389414" y="2085289"/>
            <a:chExt cx="5248893" cy="3988507"/>
          </a:xfrm>
        </p:grpSpPr>
        <p:sp>
          <p:nvSpPr>
            <p:cNvPr id="16" name="15 Rectángulo redondeado">
              <a:extLst>
                <a:ext uri="{FF2B5EF4-FFF2-40B4-BE49-F238E27FC236}">
                  <a16:creationId xmlns:a16="http://schemas.microsoft.com/office/drawing/2014/main" xmlns="" id="{86633BFD-8B79-0127-08C6-EC3A58D0C1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53">
              <a:extLst>
                <a:ext uri="{FF2B5EF4-FFF2-40B4-BE49-F238E27FC236}">
                  <a16:creationId xmlns:a16="http://schemas.microsoft.com/office/drawing/2014/main" xmlns="" id="{46FFA651-087A-5B2C-61E4-F37139DE3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8" name="AutoShape 54">
              <a:extLst>
                <a:ext uri="{FF2B5EF4-FFF2-40B4-BE49-F238E27FC236}">
                  <a16:creationId xmlns:a16="http://schemas.microsoft.com/office/drawing/2014/main" xmlns="" id="{2E95ACAF-F6E9-BC2E-8617-5B68D378F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xmlns="" id="{CE9E62F7-9304-34A3-5A37-7D9371A42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20" name="AutoShape 52">
              <a:extLst>
                <a:ext uri="{FF2B5EF4-FFF2-40B4-BE49-F238E27FC236}">
                  <a16:creationId xmlns:a16="http://schemas.microsoft.com/office/drawing/2014/main" xmlns="" id="{526C19BF-25B8-6B76-02E7-A18659534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xmlns="" id="{E15AD8A4-9215-F40B-F04F-FCB9BC4FC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  <p:sp>
        <p:nvSpPr>
          <p:cNvPr id="22" name="AutoShape 52">
            <a:extLst>
              <a:ext uri="{FF2B5EF4-FFF2-40B4-BE49-F238E27FC236}">
                <a16:creationId xmlns:a16="http://schemas.microsoft.com/office/drawing/2014/main" xmlns="" id="{555AD583-193F-62C6-65A7-CCF19C41B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1042194"/>
            <a:ext cx="3075272" cy="926468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 b="1">
                <a:solidFill>
                  <a:srgbClr val="5AA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ADICIONALES</a:t>
            </a:r>
          </a:p>
        </p:txBody>
      </p:sp>
    </p:spTree>
    <p:extLst>
      <p:ext uri="{BB962C8B-B14F-4D97-AF65-F5344CB8AC3E}">
        <p14:creationId xmlns:p14="http://schemas.microsoft.com/office/powerpoint/2010/main" val="1866406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BD544F-93BA-804A-8911-8D17922D38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7813" y="247650"/>
            <a:ext cx="11914187" cy="731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sz="4000" b="1">
                <a:solidFill>
                  <a:schemeClr val="bg1"/>
                </a:solidFill>
              </a:rPr>
              <a:t>RESULTADOS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97931E5B-D116-07F5-A907-78FFB9CBE1F1}"/>
              </a:ext>
            </a:extLst>
          </p:cNvPr>
          <p:cNvGrpSpPr/>
          <p:nvPr/>
        </p:nvGrpSpPr>
        <p:grpSpPr>
          <a:xfrm>
            <a:off x="1389414" y="2085289"/>
            <a:ext cx="5248893" cy="3988507"/>
            <a:chOff x="1389414" y="2085289"/>
            <a:chExt cx="5248893" cy="3988507"/>
          </a:xfrm>
        </p:grpSpPr>
        <p:sp>
          <p:nvSpPr>
            <p:cNvPr id="16" name="15 Rectángulo redondeado">
              <a:extLst>
                <a:ext uri="{FF2B5EF4-FFF2-40B4-BE49-F238E27FC236}">
                  <a16:creationId xmlns:a16="http://schemas.microsoft.com/office/drawing/2014/main" xmlns="" id="{A133ABD6-B77B-AB96-51E2-B114456478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53">
              <a:extLst>
                <a:ext uri="{FF2B5EF4-FFF2-40B4-BE49-F238E27FC236}">
                  <a16:creationId xmlns:a16="http://schemas.microsoft.com/office/drawing/2014/main" xmlns="" id="{246085E9-5707-CACF-A645-F8A4AC26D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8" name="AutoShape 54">
              <a:extLst>
                <a:ext uri="{FF2B5EF4-FFF2-40B4-BE49-F238E27FC236}">
                  <a16:creationId xmlns:a16="http://schemas.microsoft.com/office/drawing/2014/main" xmlns="" id="{8D755F7B-587E-A85E-AF18-D6A1FC89B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xmlns="" id="{5F8CB078-977D-CD45-2AD5-23B61F4B9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20" name="AutoShape 52">
              <a:extLst>
                <a:ext uri="{FF2B5EF4-FFF2-40B4-BE49-F238E27FC236}">
                  <a16:creationId xmlns:a16="http://schemas.microsoft.com/office/drawing/2014/main" xmlns="" id="{561E3A0D-1B3D-FFA7-6061-CE161BEAF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xmlns="" id="{1743A7BD-D75A-7C21-EBAA-473616590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  <p:sp>
        <p:nvSpPr>
          <p:cNvPr id="22" name="AutoShape 52">
            <a:extLst>
              <a:ext uri="{FF2B5EF4-FFF2-40B4-BE49-F238E27FC236}">
                <a16:creationId xmlns:a16="http://schemas.microsoft.com/office/drawing/2014/main" xmlns="" id="{389D234C-689E-743C-46C6-12ED6AB81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1042194"/>
            <a:ext cx="3075272" cy="926468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 b="1">
                <a:solidFill>
                  <a:srgbClr val="5AA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ADICIONALES</a:t>
            </a:r>
          </a:p>
        </p:txBody>
      </p:sp>
    </p:spTree>
    <p:extLst>
      <p:ext uri="{BB962C8B-B14F-4D97-AF65-F5344CB8AC3E}">
        <p14:creationId xmlns:p14="http://schemas.microsoft.com/office/powerpoint/2010/main" val="355820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BCFEDE-FF72-EE07-EBDF-7A1B22A1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latin typeface="+mn-lt"/>
              </a:rPr>
              <a:t>Gasto 2023</a:t>
            </a:r>
            <a:endParaRPr lang="es-ES" b="1">
              <a:latin typeface="+mn-lt"/>
              <a:cs typeface="Calibri Light"/>
            </a:endParaRPr>
          </a:p>
        </p:txBody>
      </p:sp>
      <p:graphicFrame>
        <p:nvGraphicFramePr>
          <p:cNvPr id="15" name="Marcador de contenido 14">
            <a:extLst>
              <a:ext uri="{FF2B5EF4-FFF2-40B4-BE49-F238E27FC236}">
                <a16:creationId xmlns:a16="http://schemas.microsoft.com/office/drawing/2014/main" xmlns="" id="{C6E9999A-4E60-DF9C-B165-1AC1D04E0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751959"/>
              </p:ext>
            </p:extLst>
          </p:nvPr>
        </p:nvGraphicFramePr>
        <p:xfrm>
          <a:off x="838200" y="1491343"/>
          <a:ext cx="10515600" cy="500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C5DC26DE-DDB2-428D-FE49-A8E0266AAAEC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9" name="15 Rectángulo redondeado">
              <a:extLst>
                <a:ext uri="{FF2B5EF4-FFF2-40B4-BE49-F238E27FC236}">
                  <a16:creationId xmlns:a16="http://schemas.microsoft.com/office/drawing/2014/main" xmlns="" id="{04197E59-67B6-A4B0-4E22-1B8FD1727E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xmlns="" id="{6A1AC0C5-3913-9BB9-7084-46D149784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xmlns="" id="{F0F7C25F-02C4-8AC1-5338-0CCAA0EF9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22" name="AutoShape 55">
              <a:extLst>
                <a:ext uri="{FF2B5EF4-FFF2-40B4-BE49-F238E27FC236}">
                  <a16:creationId xmlns:a16="http://schemas.microsoft.com/office/drawing/2014/main" xmlns="" id="{64333537-2A73-76DC-FD88-0C017F383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23" name="AutoShape 52">
              <a:extLst>
                <a:ext uri="{FF2B5EF4-FFF2-40B4-BE49-F238E27FC236}">
                  <a16:creationId xmlns:a16="http://schemas.microsoft.com/office/drawing/2014/main" xmlns="" id="{28CE9728-2382-A54E-28EA-8FEFBA2CC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24" name="AutoShape 54">
              <a:extLst>
                <a:ext uri="{FF2B5EF4-FFF2-40B4-BE49-F238E27FC236}">
                  <a16:creationId xmlns:a16="http://schemas.microsoft.com/office/drawing/2014/main" xmlns="" id="{790C6D2D-A40E-2809-4304-FFE06E822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001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3665AA-3B08-5D39-23A8-23A16661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Gastos </a:t>
            </a:r>
            <a:r>
              <a:rPr lang="es-ES_tradnl" err="1"/>
              <a:t>Ajuntament</a:t>
            </a:r>
            <a:r>
              <a:rPr lang="es-ES_tradnl"/>
              <a:t>, </a:t>
            </a:r>
            <a:r>
              <a:rPr lang="es-ES_tradnl" sz="3200"/>
              <a:t>Delegación Cultura Festiva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B675D68A-8087-E9A5-CAEE-61ACEE59E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316514"/>
              </p:ext>
            </p:extLst>
          </p:nvPr>
        </p:nvGraphicFramePr>
        <p:xfrm>
          <a:off x="148771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855467-5D2E-6A4C-92C5-53D688753352}"/>
              </a:ext>
            </a:extLst>
          </p:cNvPr>
          <p:cNvSpPr txBox="1"/>
          <p:nvPr/>
        </p:nvSpPr>
        <p:spPr>
          <a:xfrm>
            <a:off x="8060788" y="1527793"/>
            <a:ext cx="2895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/>
              <a:t>906.217,32 €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87F5AF21-E00F-F17E-2C08-EB430BB3F2C1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4" name="15 Rectángulo redondeado">
              <a:extLst>
                <a:ext uri="{FF2B5EF4-FFF2-40B4-BE49-F238E27FC236}">
                  <a16:creationId xmlns:a16="http://schemas.microsoft.com/office/drawing/2014/main" xmlns="" id="{34CDF953-F19E-AC47-8481-271C8AC76F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utoShape 53">
              <a:extLst>
                <a:ext uri="{FF2B5EF4-FFF2-40B4-BE49-F238E27FC236}">
                  <a16:creationId xmlns:a16="http://schemas.microsoft.com/office/drawing/2014/main" xmlns="" id="{8FB8BF64-F42F-580C-0B95-2EB2E4234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6" name="AutoShape 54">
              <a:extLst>
                <a:ext uri="{FF2B5EF4-FFF2-40B4-BE49-F238E27FC236}">
                  <a16:creationId xmlns:a16="http://schemas.microsoft.com/office/drawing/2014/main" xmlns="" id="{A9D4EE72-C4D7-FAB4-578A-1F47FAD8B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7" name="AutoShape 55">
              <a:extLst>
                <a:ext uri="{FF2B5EF4-FFF2-40B4-BE49-F238E27FC236}">
                  <a16:creationId xmlns:a16="http://schemas.microsoft.com/office/drawing/2014/main" xmlns="" id="{0CA50684-0F5D-E414-172A-3C0576A2B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8" name="AutoShape 52">
              <a:extLst>
                <a:ext uri="{FF2B5EF4-FFF2-40B4-BE49-F238E27FC236}">
                  <a16:creationId xmlns:a16="http://schemas.microsoft.com/office/drawing/2014/main" xmlns="" id="{D28CD7C0-15D6-137C-3184-D59996F46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9" name="AutoShape 54">
              <a:extLst>
                <a:ext uri="{FF2B5EF4-FFF2-40B4-BE49-F238E27FC236}">
                  <a16:creationId xmlns:a16="http://schemas.microsoft.com/office/drawing/2014/main" xmlns="" id="{53154016-BFD4-6104-E683-E91EEE71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737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3665AA-3B08-5D39-23A8-23A16661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Gastos </a:t>
            </a:r>
            <a:r>
              <a:rPr lang="es-ES_tradnl" dirty="0" err="1"/>
              <a:t>Ajuntament</a:t>
            </a:r>
            <a:r>
              <a:rPr lang="es-ES_tradnl" dirty="0"/>
              <a:t>, </a:t>
            </a:r>
            <a:r>
              <a:rPr lang="es-ES_tradnl" sz="3200" dirty="0"/>
              <a:t>Subvenciones Cultura Festiva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B675D68A-8087-E9A5-CAEE-61ACEE59E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274824"/>
              </p:ext>
            </p:extLst>
          </p:nvPr>
        </p:nvGraphicFramePr>
        <p:xfrm>
          <a:off x="685800" y="1297818"/>
          <a:ext cx="72063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855467-5D2E-6A4C-92C5-53D688753352}"/>
              </a:ext>
            </a:extLst>
          </p:cNvPr>
          <p:cNvSpPr txBox="1"/>
          <p:nvPr/>
        </p:nvSpPr>
        <p:spPr>
          <a:xfrm>
            <a:off x="8354702" y="1516907"/>
            <a:ext cx="3302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/>
              <a:t>3.541.767,92 €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F0D00301-4232-1134-08D8-6C34B8780DC4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21" name="15 Rectángulo redondeado">
              <a:extLst>
                <a:ext uri="{FF2B5EF4-FFF2-40B4-BE49-F238E27FC236}">
                  <a16:creationId xmlns:a16="http://schemas.microsoft.com/office/drawing/2014/main" xmlns="" id="{212BE988-0C2F-DB1D-6CAB-1CFE0165E6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AutoShape 53">
              <a:extLst>
                <a:ext uri="{FF2B5EF4-FFF2-40B4-BE49-F238E27FC236}">
                  <a16:creationId xmlns:a16="http://schemas.microsoft.com/office/drawing/2014/main" xmlns="" id="{E01C68B8-8AAE-A506-0F27-7202C6FBC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23" name="AutoShape 54">
              <a:extLst>
                <a:ext uri="{FF2B5EF4-FFF2-40B4-BE49-F238E27FC236}">
                  <a16:creationId xmlns:a16="http://schemas.microsoft.com/office/drawing/2014/main" xmlns="" id="{960CCCC3-D2E3-38ED-4484-D196CB5EA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24" name="AutoShape 55">
              <a:extLst>
                <a:ext uri="{FF2B5EF4-FFF2-40B4-BE49-F238E27FC236}">
                  <a16:creationId xmlns:a16="http://schemas.microsoft.com/office/drawing/2014/main" xmlns="" id="{DE27749B-F8C9-13D5-DD28-EDD4E0AB7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25" name="AutoShape 52">
              <a:extLst>
                <a:ext uri="{FF2B5EF4-FFF2-40B4-BE49-F238E27FC236}">
                  <a16:creationId xmlns:a16="http://schemas.microsoft.com/office/drawing/2014/main" xmlns="" id="{0E9D3D5A-6283-3C32-01E1-B342D80B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26" name="AutoShape 54">
              <a:extLst>
                <a:ext uri="{FF2B5EF4-FFF2-40B4-BE49-F238E27FC236}">
                  <a16:creationId xmlns:a16="http://schemas.microsoft.com/office/drawing/2014/main" xmlns="" id="{B46798B6-D30F-3132-6062-5B35CE8CC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77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5BA765F-B5D7-4A81-4068-D99C1DFCEC18}"/>
              </a:ext>
            </a:extLst>
          </p:cNvPr>
          <p:cNvSpPr txBox="1"/>
          <p:nvPr/>
        </p:nvSpPr>
        <p:spPr>
          <a:xfrm>
            <a:off x="565243" y="217124"/>
            <a:ext cx="11477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>
                <a:solidFill>
                  <a:schemeClr val="bg1"/>
                </a:solidFill>
              </a:rPr>
              <a:t>¿QUÉ ES UN ESTUDIO DE IMPACTO ECONÓMICO?</a:t>
            </a:r>
            <a:endParaRPr lang="es-ES" sz="4800" b="1">
              <a:solidFill>
                <a:schemeClr val="bg1"/>
              </a:solidFill>
            </a:endParaRPr>
          </a:p>
          <a:p>
            <a:pPr algn="ctr"/>
            <a:endParaRPr lang="es-ES" sz="4800">
              <a:solidFill>
                <a:schemeClr val="bg1"/>
              </a:solidFill>
            </a:endParaRP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xmlns="" id="{97E159E5-D834-5A80-43A1-766820F11B99}"/>
              </a:ext>
            </a:extLst>
          </p:cNvPr>
          <p:cNvSpPr txBox="1">
            <a:spLocks/>
          </p:cNvSpPr>
          <p:nvPr/>
        </p:nvSpPr>
        <p:spPr>
          <a:xfrm>
            <a:off x="0" y="800538"/>
            <a:ext cx="12042711" cy="49766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3759" lvl="2" indent="-457189">
              <a:lnSpc>
                <a:spcPct val="80000"/>
              </a:lnSpc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endParaRPr lang="es-ES" sz="4400"/>
          </a:p>
          <a:p>
            <a:pPr marL="1093759" lvl="2" indent="-45718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r>
              <a:rPr lang="es-ES" sz="4400"/>
              <a:t>Estimación de los efectos económicos que se generan como consecuencia del </a:t>
            </a:r>
            <a:r>
              <a:rPr lang="es-ES" sz="4400" b="1"/>
              <a:t>gasto</a:t>
            </a:r>
            <a:r>
              <a:rPr lang="es-ES" sz="4400"/>
              <a:t> </a:t>
            </a:r>
            <a:r>
              <a:rPr lang="es-ES" sz="4400" b="1"/>
              <a:t>adicional </a:t>
            </a:r>
            <a:r>
              <a:rPr lang="es-ES" sz="4400"/>
              <a:t>por la realización de un evento.</a:t>
            </a:r>
          </a:p>
          <a:p>
            <a:pPr marL="1093759" lvl="2" indent="-45718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r>
              <a:rPr lang="es-ES" sz="4400"/>
              <a:t>Impactos en las </a:t>
            </a:r>
            <a:r>
              <a:rPr lang="es-ES" sz="4400" b="1"/>
              <a:t>ventas</a:t>
            </a:r>
            <a:r>
              <a:rPr lang="es-ES" sz="4400"/>
              <a:t>, </a:t>
            </a:r>
            <a:r>
              <a:rPr lang="es-ES" sz="4400" b="1"/>
              <a:t>PIB</a:t>
            </a:r>
            <a:r>
              <a:rPr lang="es-ES" sz="4400"/>
              <a:t> y el </a:t>
            </a:r>
            <a:r>
              <a:rPr lang="es-ES" sz="4400" b="1"/>
              <a:t>empleo</a:t>
            </a:r>
            <a:r>
              <a:rPr lang="es-ES" sz="4400"/>
              <a:t>.</a:t>
            </a:r>
          </a:p>
          <a:p>
            <a:pPr marL="1093759" lvl="2" indent="-45718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r>
              <a:rPr lang="es-ES" sz="4400"/>
              <a:t>Agregado, </a:t>
            </a:r>
            <a:r>
              <a:rPr lang="es-ES" sz="4400" b="1"/>
              <a:t>por ramas de actividad</a:t>
            </a:r>
            <a:r>
              <a:rPr lang="es-ES" sz="4400"/>
              <a:t> y/o por agente.</a:t>
            </a:r>
          </a:p>
        </p:txBody>
      </p:sp>
    </p:spTree>
    <p:extLst>
      <p:ext uri="{BB962C8B-B14F-4D97-AF65-F5344CB8AC3E}">
        <p14:creationId xmlns:p14="http://schemas.microsoft.com/office/powerpoint/2010/main" val="683843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3665AA-3B08-5D39-23A8-23A16661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75" y="578875"/>
            <a:ext cx="10515600" cy="1325563"/>
          </a:xfrm>
        </p:spPr>
        <p:txBody>
          <a:bodyPr/>
          <a:lstStyle/>
          <a:p>
            <a:r>
              <a:rPr lang="es-ES_tradnl" dirty="0"/>
              <a:t>Gastos </a:t>
            </a:r>
            <a:r>
              <a:rPr lang="es-ES_tradnl" dirty="0" err="1"/>
              <a:t>Ajuntament</a:t>
            </a:r>
            <a:r>
              <a:rPr lang="es-ES_tradnl" dirty="0"/>
              <a:t>, </a:t>
            </a:r>
            <a:r>
              <a:rPr lang="es-ES_tradnl" sz="3200" dirty="0"/>
              <a:t>otros servicios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sz="3200" dirty="0"/>
              <a:t>datos 2022 pendientes actualizar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B675D68A-8087-E9A5-CAEE-61ACEE59E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322310"/>
              </p:ext>
            </p:extLst>
          </p:nvPr>
        </p:nvGraphicFramePr>
        <p:xfrm>
          <a:off x="676894" y="2398816"/>
          <a:ext cx="7225439" cy="4136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855467-5D2E-6A4C-92C5-53D688753352}"/>
              </a:ext>
            </a:extLst>
          </p:cNvPr>
          <p:cNvSpPr txBox="1"/>
          <p:nvPr/>
        </p:nvSpPr>
        <p:spPr>
          <a:xfrm>
            <a:off x="8354702" y="1516907"/>
            <a:ext cx="3302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/>
              <a:t>3.029.469,05 €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F0D00301-4232-1134-08D8-6C34B8780DC4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21" name="15 Rectángulo redondeado">
              <a:extLst>
                <a:ext uri="{FF2B5EF4-FFF2-40B4-BE49-F238E27FC236}">
                  <a16:creationId xmlns:a16="http://schemas.microsoft.com/office/drawing/2014/main" xmlns="" id="{212BE988-0C2F-DB1D-6CAB-1CFE0165E6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AutoShape 53">
              <a:extLst>
                <a:ext uri="{FF2B5EF4-FFF2-40B4-BE49-F238E27FC236}">
                  <a16:creationId xmlns:a16="http://schemas.microsoft.com/office/drawing/2014/main" xmlns="" id="{E01C68B8-8AAE-A506-0F27-7202C6FBC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23" name="AutoShape 54">
              <a:extLst>
                <a:ext uri="{FF2B5EF4-FFF2-40B4-BE49-F238E27FC236}">
                  <a16:creationId xmlns:a16="http://schemas.microsoft.com/office/drawing/2014/main" xmlns="" id="{960CCCC3-D2E3-38ED-4484-D196CB5EA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24" name="AutoShape 55">
              <a:extLst>
                <a:ext uri="{FF2B5EF4-FFF2-40B4-BE49-F238E27FC236}">
                  <a16:creationId xmlns:a16="http://schemas.microsoft.com/office/drawing/2014/main" xmlns="" id="{DE27749B-F8C9-13D5-DD28-EDD4E0AB7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25" name="AutoShape 52">
              <a:extLst>
                <a:ext uri="{FF2B5EF4-FFF2-40B4-BE49-F238E27FC236}">
                  <a16:creationId xmlns:a16="http://schemas.microsoft.com/office/drawing/2014/main" xmlns="" id="{0E9D3D5A-6283-3C32-01E1-B342D80B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26" name="AutoShape 54">
              <a:extLst>
                <a:ext uri="{FF2B5EF4-FFF2-40B4-BE49-F238E27FC236}">
                  <a16:creationId xmlns:a16="http://schemas.microsoft.com/office/drawing/2014/main" xmlns="" id="{B46798B6-D30F-3132-6062-5B35CE8CC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495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3665AA-3B08-5D39-23A8-23A16661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Gastos </a:t>
            </a:r>
            <a:r>
              <a:rPr lang="es-ES_tradnl" err="1"/>
              <a:t>Visit</a:t>
            </a:r>
            <a:r>
              <a:rPr lang="es-ES_tradnl"/>
              <a:t> València</a:t>
            </a:r>
            <a:endParaRPr lang="es-ES_tradnl" sz="320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B675D68A-8087-E9A5-CAEE-61ACEE59E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719424"/>
              </p:ext>
            </p:extLst>
          </p:nvPr>
        </p:nvGraphicFramePr>
        <p:xfrm>
          <a:off x="930814" y="1516907"/>
          <a:ext cx="5567958" cy="341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855467-5D2E-6A4C-92C5-53D688753352}"/>
              </a:ext>
            </a:extLst>
          </p:cNvPr>
          <p:cNvSpPr txBox="1"/>
          <p:nvPr/>
        </p:nvSpPr>
        <p:spPr>
          <a:xfrm>
            <a:off x="8354702" y="1516907"/>
            <a:ext cx="2646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/>
              <a:t>38.339,43 €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D1243575-E427-EC83-8C27-1C833BF44B5A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4" name="15 Rectángulo redondeado">
              <a:extLst>
                <a:ext uri="{FF2B5EF4-FFF2-40B4-BE49-F238E27FC236}">
                  <a16:creationId xmlns:a16="http://schemas.microsoft.com/office/drawing/2014/main" xmlns="" id="{73A50D6C-FC6E-58D2-1B71-E02371F756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utoShape 53">
              <a:extLst>
                <a:ext uri="{FF2B5EF4-FFF2-40B4-BE49-F238E27FC236}">
                  <a16:creationId xmlns:a16="http://schemas.microsoft.com/office/drawing/2014/main" xmlns="" id="{D8A3CDFA-6747-EAAA-DD11-AB2CEAC9E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6" name="AutoShape 54">
              <a:extLst>
                <a:ext uri="{FF2B5EF4-FFF2-40B4-BE49-F238E27FC236}">
                  <a16:creationId xmlns:a16="http://schemas.microsoft.com/office/drawing/2014/main" xmlns="" id="{89507C29-1A19-CEE3-F1AB-065E6EA36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7" name="AutoShape 55">
              <a:extLst>
                <a:ext uri="{FF2B5EF4-FFF2-40B4-BE49-F238E27FC236}">
                  <a16:creationId xmlns:a16="http://schemas.microsoft.com/office/drawing/2014/main" xmlns="" id="{F8DA8FCE-5DA9-BC0C-0416-831E2EB9A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8" name="AutoShape 52">
              <a:extLst>
                <a:ext uri="{FF2B5EF4-FFF2-40B4-BE49-F238E27FC236}">
                  <a16:creationId xmlns:a16="http://schemas.microsoft.com/office/drawing/2014/main" xmlns="" id="{F24043CC-E74D-B942-3A56-C75EAF3EB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9" name="AutoShape 54">
              <a:extLst>
                <a:ext uri="{FF2B5EF4-FFF2-40B4-BE49-F238E27FC236}">
                  <a16:creationId xmlns:a16="http://schemas.microsoft.com/office/drawing/2014/main" xmlns="" id="{C4E89B82-0287-FC5A-F7B3-64E8525D4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716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3665AA-3B08-5D39-23A8-23A16661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Gastos </a:t>
            </a:r>
            <a:r>
              <a:rPr lang="es-ES_tradnl" err="1"/>
              <a:t>Diputació</a:t>
            </a:r>
            <a:r>
              <a:rPr lang="es-ES_tradnl"/>
              <a:t> de València</a:t>
            </a:r>
            <a:endParaRPr lang="es-ES_tradnl" sz="320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B675D68A-8087-E9A5-CAEE-61ACEE59E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772380"/>
              </p:ext>
            </p:extLst>
          </p:nvPr>
        </p:nvGraphicFramePr>
        <p:xfrm>
          <a:off x="930814" y="1516907"/>
          <a:ext cx="6689186" cy="4394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855467-5D2E-6A4C-92C5-53D688753352}"/>
              </a:ext>
            </a:extLst>
          </p:cNvPr>
          <p:cNvSpPr txBox="1"/>
          <p:nvPr/>
        </p:nvSpPr>
        <p:spPr>
          <a:xfrm>
            <a:off x="8354702" y="1516907"/>
            <a:ext cx="2254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/>
              <a:t>963.848 €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7E8776E7-9DFD-D61A-B5CD-8AFC58032266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4" name="15 Rectángulo redondeado">
              <a:extLst>
                <a:ext uri="{FF2B5EF4-FFF2-40B4-BE49-F238E27FC236}">
                  <a16:creationId xmlns:a16="http://schemas.microsoft.com/office/drawing/2014/main" xmlns="" id="{D6BF3A5F-4788-E779-A970-8876AE2F48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utoShape 53">
              <a:extLst>
                <a:ext uri="{FF2B5EF4-FFF2-40B4-BE49-F238E27FC236}">
                  <a16:creationId xmlns:a16="http://schemas.microsoft.com/office/drawing/2014/main" xmlns="" id="{5B5E3008-8967-09C9-A1D2-8B025C204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6" name="AutoShape 54">
              <a:extLst>
                <a:ext uri="{FF2B5EF4-FFF2-40B4-BE49-F238E27FC236}">
                  <a16:creationId xmlns:a16="http://schemas.microsoft.com/office/drawing/2014/main" xmlns="" id="{147612CE-0892-76F5-7E01-9E955DBC6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7" name="AutoShape 55">
              <a:extLst>
                <a:ext uri="{FF2B5EF4-FFF2-40B4-BE49-F238E27FC236}">
                  <a16:creationId xmlns:a16="http://schemas.microsoft.com/office/drawing/2014/main" xmlns="" id="{B4C1F537-4A86-57DE-8CDF-0ED8BA8EE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8" name="AutoShape 52">
              <a:extLst>
                <a:ext uri="{FF2B5EF4-FFF2-40B4-BE49-F238E27FC236}">
                  <a16:creationId xmlns:a16="http://schemas.microsoft.com/office/drawing/2014/main" xmlns="" id="{8BDA81E8-2409-D54E-0671-751E1667C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9" name="AutoShape 54">
              <a:extLst>
                <a:ext uri="{FF2B5EF4-FFF2-40B4-BE49-F238E27FC236}">
                  <a16:creationId xmlns:a16="http://schemas.microsoft.com/office/drawing/2014/main" xmlns="" id="{7B44CC17-5FCF-7EF1-9570-D91137FBF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5593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3665AA-3B08-5D39-23A8-23A16661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Gastos Junta Central Fallera</a:t>
            </a:r>
            <a:endParaRPr lang="es-ES_tradnl" sz="320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B675D68A-8087-E9A5-CAEE-61ACEE59E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885383"/>
              </p:ext>
            </p:extLst>
          </p:nvPr>
        </p:nvGraphicFramePr>
        <p:xfrm>
          <a:off x="930814" y="1516906"/>
          <a:ext cx="7081072" cy="472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855467-5D2E-6A4C-92C5-53D688753352}"/>
              </a:ext>
            </a:extLst>
          </p:cNvPr>
          <p:cNvSpPr txBox="1"/>
          <p:nvPr/>
        </p:nvSpPr>
        <p:spPr>
          <a:xfrm>
            <a:off x="8311330" y="1516906"/>
            <a:ext cx="3477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/>
              <a:t>3.583.415,47 €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D41E9821-C53D-27E5-3B2B-19369826FC91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4" name="15 Rectángulo redondeado">
              <a:extLst>
                <a:ext uri="{FF2B5EF4-FFF2-40B4-BE49-F238E27FC236}">
                  <a16:creationId xmlns:a16="http://schemas.microsoft.com/office/drawing/2014/main" xmlns="" id="{1E3CA064-D6E7-0D45-056A-2897E70E2C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utoShape 53">
              <a:extLst>
                <a:ext uri="{FF2B5EF4-FFF2-40B4-BE49-F238E27FC236}">
                  <a16:creationId xmlns:a16="http://schemas.microsoft.com/office/drawing/2014/main" xmlns="" id="{F62E2167-26D5-3752-87C9-9C72A1F02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6" name="AutoShape 54">
              <a:extLst>
                <a:ext uri="{FF2B5EF4-FFF2-40B4-BE49-F238E27FC236}">
                  <a16:creationId xmlns:a16="http://schemas.microsoft.com/office/drawing/2014/main" xmlns="" id="{82E48BFF-9869-B8A9-1375-A8E93295B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7" name="AutoShape 55">
              <a:extLst>
                <a:ext uri="{FF2B5EF4-FFF2-40B4-BE49-F238E27FC236}">
                  <a16:creationId xmlns:a16="http://schemas.microsoft.com/office/drawing/2014/main" xmlns="" id="{B517DD35-99FE-C7D2-44D5-708EB5851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8" name="AutoShape 52">
              <a:extLst>
                <a:ext uri="{FF2B5EF4-FFF2-40B4-BE49-F238E27FC236}">
                  <a16:creationId xmlns:a16="http://schemas.microsoft.com/office/drawing/2014/main" xmlns="" id="{770974EF-BCCE-82E2-9AA5-EBFA5D813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9" name="AutoShape 54">
              <a:extLst>
                <a:ext uri="{FF2B5EF4-FFF2-40B4-BE49-F238E27FC236}">
                  <a16:creationId xmlns:a16="http://schemas.microsoft.com/office/drawing/2014/main" xmlns="" id="{51B667F4-1D52-6386-A8DB-A2AF802AE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8855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BD544F-93BA-804A-8911-8D17922D38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7813" y="247650"/>
            <a:ext cx="11914187" cy="731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sz="4000" b="1">
                <a:solidFill>
                  <a:schemeClr val="bg1"/>
                </a:solidFill>
              </a:rPr>
              <a:t>RESULTADOS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66B88BBC-02BF-D96F-3B8E-37138F4E230B}"/>
              </a:ext>
            </a:extLst>
          </p:cNvPr>
          <p:cNvGrpSpPr/>
          <p:nvPr/>
        </p:nvGrpSpPr>
        <p:grpSpPr>
          <a:xfrm>
            <a:off x="1389414" y="2085289"/>
            <a:ext cx="5248893" cy="3988507"/>
            <a:chOff x="1389414" y="2085289"/>
            <a:chExt cx="5248893" cy="3988507"/>
          </a:xfrm>
        </p:grpSpPr>
        <p:sp>
          <p:nvSpPr>
            <p:cNvPr id="16" name="15 Rectángulo redondeado">
              <a:extLst>
                <a:ext uri="{FF2B5EF4-FFF2-40B4-BE49-F238E27FC236}">
                  <a16:creationId xmlns:a16="http://schemas.microsoft.com/office/drawing/2014/main" xmlns="" id="{86633BFD-8B79-0127-08C6-EC3A58D0C1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53">
              <a:extLst>
                <a:ext uri="{FF2B5EF4-FFF2-40B4-BE49-F238E27FC236}">
                  <a16:creationId xmlns:a16="http://schemas.microsoft.com/office/drawing/2014/main" xmlns="" id="{46FFA651-087A-5B2C-61E4-F37139DE3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8" name="AutoShape 54">
              <a:extLst>
                <a:ext uri="{FF2B5EF4-FFF2-40B4-BE49-F238E27FC236}">
                  <a16:creationId xmlns:a16="http://schemas.microsoft.com/office/drawing/2014/main" xmlns="" id="{2E95ACAF-F6E9-BC2E-8617-5B68D378F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xmlns="" id="{CE9E62F7-9304-34A3-5A37-7D9371A42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20" name="AutoShape 52">
              <a:extLst>
                <a:ext uri="{FF2B5EF4-FFF2-40B4-BE49-F238E27FC236}">
                  <a16:creationId xmlns:a16="http://schemas.microsoft.com/office/drawing/2014/main" xmlns="" id="{526C19BF-25B8-6B76-02E7-A18659534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xmlns="" id="{E15AD8A4-9215-F40B-F04F-FCB9BC4FC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</a:pPr>
              <a:r>
                <a:rPr lang="es-ES" sz="3200" dirty="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  <p:sp>
        <p:nvSpPr>
          <p:cNvPr id="22" name="AutoShape 52">
            <a:extLst>
              <a:ext uri="{FF2B5EF4-FFF2-40B4-BE49-F238E27FC236}">
                <a16:creationId xmlns:a16="http://schemas.microsoft.com/office/drawing/2014/main" xmlns="" id="{555AD583-193F-62C6-65A7-CCF19C41B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1042194"/>
            <a:ext cx="3075272" cy="926468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 b="1">
                <a:solidFill>
                  <a:srgbClr val="5AA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ADICIONALES</a:t>
            </a:r>
          </a:p>
        </p:txBody>
      </p:sp>
    </p:spTree>
    <p:extLst>
      <p:ext uri="{BB962C8B-B14F-4D97-AF65-F5344CB8AC3E}">
        <p14:creationId xmlns:p14="http://schemas.microsoft.com/office/powerpoint/2010/main" val="615068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BCFEDE-FF72-EE07-EBDF-7A1B22A1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Gasto medio por visitante 2023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ACB24ECC-3858-5FFE-FB02-FA93F78FE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837015"/>
              </p:ext>
            </p:extLst>
          </p:nvPr>
        </p:nvGraphicFramePr>
        <p:xfrm>
          <a:off x="838200" y="1560921"/>
          <a:ext cx="10515600" cy="482092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xmlns="" val="1151769044"/>
                    </a:ext>
                  </a:extLst>
                </a:gridCol>
                <a:gridCol w="1118937">
                  <a:extLst>
                    <a:ext uri="{9D8B030D-6E8A-4147-A177-3AD203B41FA5}">
                      <a16:colId xmlns:a16="http://schemas.microsoft.com/office/drawing/2014/main" xmlns="" val="3076306853"/>
                    </a:ext>
                  </a:extLst>
                </a:gridCol>
                <a:gridCol w="1419726">
                  <a:extLst>
                    <a:ext uri="{9D8B030D-6E8A-4147-A177-3AD203B41FA5}">
                      <a16:colId xmlns:a16="http://schemas.microsoft.com/office/drawing/2014/main" xmlns="" val="4187413617"/>
                    </a:ext>
                  </a:extLst>
                </a:gridCol>
                <a:gridCol w="1239253">
                  <a:extLst>
                    <a:ext uri="{9D8B030D-6E8A-4147-A177-3AD203B41FA5}">
                      <a16:colId xmlns:a16="http://schemas.microsoft.com/office/drawing/2014/main" xmlns="" val="441972114"/>
                    </a:ext>
                  </a:extLst>
                </a:gridCol>
                <a:gridCol w="1403684">
                  <a:extLst>
                    <a:ext uri="{9D8B030D-6E8A-4147-A177-3AD203B41FA5}">
                      <a16:colId xmlns:a16="http://schemas.microsoft.com/office/drawing/2014/main" xmlns="" val="2588016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Regional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Nacional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Internac</a:t>
                      </a:r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58548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Alojamiento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11 €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207 €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34768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Transporte público local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25 €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458917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Transporte privado dentro de Valencia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5 €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86809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Comidas y cenas restaurantes y bares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124 €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2462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Resto consumiciones restaurantes y bares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65 €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67241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Ocio diurno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15 €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264122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Ocio nocturno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3 €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03334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Compras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34 €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851666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Transporte público hasta Valencia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03468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Transporte privado hasta Valencia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13 €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64500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Gasto medio total días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126 €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159 €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241 €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478 €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954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b="1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ESTANCIA MEDIA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3,9 días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3,5 días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3,7 días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4,8 días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7738767"/>
                  </a:ext>
                </a:extLst>
              </a:tr>
            </a:tbl>
          </a:graphicData>
        </a:graphic>
      </p:graphicFrame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8A6BC4BF-690B-2144-0397-23672E27FB61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20" name="15 Rectángulo redondeado">
              <a:extLst>
                <a:ext uri="{FF2B5EF4-FFF2-40B4-BE49-F238E27FC236}">
                  <a16:creationId xmlns:a16="http://schemas.microsoft.com/office/drawing/2014/main" xmlns="" id="{7561E75E-830E-0B87-B7CA-4913C4798B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AutoShape 53">
              <a:extLst>
                <a:ext uri="{FF2B5EF4-FFF2-40B4-BE49-F238E27FC236}">
                  <a16:creationId xmlns:a16="http://schemas.microsoft.com/office/drawing/2014/main" xmlns="" id="{7245540F-09C9-E9E0-11BE-BC57086EF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22" name="AutoShape 54">
              <a:extLst>
                <a:ext uri="{FF2B5EF4-FFF2-40B4-BE49-F238E27FC236}">
                  <a16:creationId xmlns:a16="http://schemas.microsoft.com/office/drawing/2014/main" xmlns="" id="{E1DC7C2E-570B-89FA-96E0-9D275985F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23" name="AutoShape 55">
              <a:extLst>
                <a:ext uri="{FF2B5EF4-FFF2-40B4-BE49-F238E27FC236}">
                  <a16:creationId xmlns:a16="http://schemas.microsoft.com/office/drawing/2014/main" xmlns="" id="{285DBE69-3E77-80A0-FD33-A9D4C0042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24" name="AutoShape 52">
              <a:extLst>
                <a:ext uri="{FF2B5EF4-FFF2-40B4-BE49-F238E27FC236}">
                  <a16:creationId xmlns:a16="http://schemas.microsoft.com/office/drawing/2014/main" xmlns="" id="{D1903A9B-DB65-FEA3-3616-FDD5FB600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25" name="AutoShape 54">
              <a:extLst>
                <a:ext uri="{FF2B5EF4-FFF2-40B4-BE49-F238E27FC236}">
                  <a16:creationId xmlns:a16="http://schemas.microsoft.com/office/drawing/2014/main" xmlns="" id="{CFE61E14-ED13-DD27-D79B-9FB818FD2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480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1A5CF6-391F-C904-E641-2A5A50E29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Visitantes (fallas 2019 y 2022)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2C5A7C27-0BCF-F2E3-2BED-8345C43726AF}"/>
              </a:ext>
            </a:extLst>
          </p:cNvPr>
          <p:cNvGraphicFramePr/>
          <p:nvPr/>
        </p:nvGraphicFramePr>
        <p:xfrm>
          <a:off x="-517357" y="2057399"/>
          <a:ext cx="7074568" cy="399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6F0309A4-083A-D774-6B58-57E7C9AA3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22087" y="689447"/>
            <a:ext cx="2524217" cy="389847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906B8BFF-2139-44B8-829D-381EFEB78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22087" y="1292773"/>
            <a:ext cx="2524217" cy="3693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C1FE8FB-9EDB-EDC8-E58C-271E2B040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1436" y="1924056"/>
            <a:ext cx="6920778" cy="413449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DC737E6-49B5-5B32-2398-46FD0EF20D5A}"/>
              </a:ext>
            </a:extLst>
          </p:cNvPr>
          <p:cNvSpPr/>
          <p:nvPr/>
        </p:nvSpPr>
        <p:spPr>
          <a:xfrm>
            <a:off x="9585131" y="3019925"/>
            <a:ext cx="2298032" cy="20694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7F054C8B-3947-CF9F-021C-F9D47BE3BFE9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7" name="15 Rectángulo redondeado">
              <a:extLst>
                <a:ext uri="{FF2B5EF4-FFF2-40B4-BE49-F238E27FC236}">
                  <a16:creationId xmlns:a16="http://schemas.microsoft.com/office/drawing/2014/main" xmlns="" id="{5BED8136-1838-D26C-6E61-DAE0310F55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utoShape 53">
              <a:extLst>
                <a:ext uri="{FF2B5EF4-FFF2-40B4-BE49-F238E27FC236}">
                  <a16:creationId xmlns:a16="http://schemas.microsoft.com/office/drawing/2014/main" xmlns="" id="{66605A0C-69BA-8F7C-4896-AA146AE0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9" name="AutoShape 54">
              <a:extLst>
                <a:ext uri="{FF2B5EF4-FFF2-40B4-BE49-F238E27FC236}">
                  <a16:creationId xmlns:a16="http://schemas.microsoft.com/office/drawing/2014/main" xmlns="" id="{35E3CECB-0AF6-1A73-FF28-895CA1AF9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20" name="AutoShape 55">
              <a:extLst>
                <a:ext uri="{FF2B5EF4-FFF2-40B4-BE49-F238E27FC236}">
                  <a16:creationId xmlns:a16="http://schemas.microsoft.com/office/drawing/2014/main" xmlns="" id="{52CFF2EB-66DD-61B0-AA00-18DCFD246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21" name="AutoShape 52">
              <a:extLst>
                <a:ext uri="{FF2B5EF4-FFF2-40B4-BE49-F238E27FC236}">
                  <a16:creationId xmlns:a16="http://schemas.microsoft.com/office/drawing/2014/main" xmlns="" id="{F99F2FBE-1D39-3E2B-6E8A-F6DEB07C0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22" name="AutoShape 54">
              <a:extLst>
                <a:ext uri="{FF2B5EF4-FFF2-40B4-BE49-F238E27FC236}">
                  <a16:creationId xmlns:a16="http://schemas.microsoft.com/office/drawing/2014/main" xmlns="" id="{74AB1AEC-3ED0-583E-43B7-FA9090ACB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407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BD544F-93BA-804A-8911-8D17922D38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7813" y="247650"/>
            <a:ext cx="11914187" cy="731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sz="4000" b="1">
                <a:solidFill>
                  <a:schemeClr val="bg1"/>
                </a:solidFill>
              </a:rPr>
              <a:t>RESULTADOS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66B88BBC-02BF-D96F-3B8E-37138F4E230B}"/>
              </a:ext>
            </a:extLst>
          </p:cNvPr>
          <p:cNvGrpSpPr/>
          <p:nvPr/>
        </p:nvGrpSpPr>
        <p:grpSpPr>
          <a:xfrm>
            <a:off x="1389414" y="2085289"/>
            <a:ext cx="5248893" cy="3988507"/>
            <a:chOff x="1389414" y="2085289"/>
            <a:chExt cx="5248893" cy="3988507"/>
          </a:xfrm>
        </p:grpSpPr>
        <p:sp>
          <p:nvSpPr>
            <p:cNvPr id="16" name="15 Rectángulo redondeado">
              <a:extLst>
                <a:ext uri="{FF2B5EF4-FFF2-40B4-BE49-F238E27FC236}">
                  <a16:creationId xmlns:a16="http://schemas.microsoft.com/office/drawing/2014/main" xmlns="" id="{86633BFD-8B79-0127-08C6-EC3A58D0C1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53">
              <a:extLst>
                <a:ext uri="{FF2B5EF4-FFF2-40B4-BE49-F238E27FC236}">
                  <a16:creationId xmlns:a16="http://schemas.microsoft.com/office/drawing/2014/main" xmlns="" id="{46FFA651-087A-5B2C-61E4-F37139DE3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8" name="AutoShape 54">
              <a:extLst>
                <a:ext uri="{FF2B5EF4-FFF2-40B4-BE49-F238E27FC236}">
                  <a16:creationId xmlns:a16="http://schemas.microsoft.com/office/drawing/2014/main" xmlns="" id="{2E95ACAF-F6E9-BC2E-8617-5B68D378F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xmlns="" id="{CE9E62F7-9304-34A3-5A37-7D9371A42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20" name="AutoShape 52">
              <a:extLst>
                <a:ext uri="{FF2B5EF4-FFF2-40B4-BE49-F238E27FC236}">
                  <a16:creationId xmlns:a16="http://schemas.microsoft.com/office/drawing/2014/main" xmlns="" id="{526C19BF-25B8-6B76-02E7-A18659534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xmlns="" id="{E15AD8A4-9215-F40B-F04F-FCB9BC4FC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  <p:sp>
        <p:nvSpPr>
          <p:cNvPr id="22" name="AutoShape 52">
            <a:extLst>
              <a:ext uri="{FF2B5EF4-FFF2-40B4-BE49-F238E27FC236}">
                <a16:creationId xmlns:a16="http://schemas.microsoft.com/office/drawing/2014/main" xmlns="" id="{555AD583-193F-62C6-65A7-CCF19C41B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1042194"/>
            <a:ext cx="3075272" cy="926468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 b="1">
                <a:solidFill>
                  <a:srgbClr val="5AA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ADICIONALES</a:t>
            </a:r>
          </a:p>
        </p:txBody>
      </p:sp>
    </p:spTree>
    <p:extLst>
      <p:ext uri="{BB962C8B-B14F-4D97-AF65-F5344CB8AC3E}">
        <p14:creationId xmlns:p14="http://schemas.microsoft.com/office/powerpoint/2010/main" val="16345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BD544F-93BA-804A-8911-8D17922D38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7813" y="247650"/>
            <a:ext cx="11914187" cy="731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sz="4000" b="1" dirty="0">
                <a:solidFill>
                  <a:schemeClr val="bg2">
                    <a:lumMod val="25000"/>
                  </a:schemeClr>
                </a:solidFill>
              </a:rPr>
              <a:t>Análisis </a:t>
            </a:r>
            <a:r>
              <a:rPr lang="es-ES" sz="4000" b="1" dirty="0" err="1">
                <a:solidFill>
                  <a:schemeClr val="bg2">
                    <a:lumMod val="25000"/>
                  </a:schemeClr>
                </a:solidFill>
              </a:rPr>
              <a:t>cluster</a:t>
            </a:r>
            <a:endParaRPr lang="es-ES" sz="4000" b="1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33717962-FA91-EBDC-911C-488686DECCA1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4" name="15 Rectángulo redondeado">
              <a:extLst>
                <a:ext uri="{FF2B5EF4-FFF2-40B4-BE49-F238E27FC236}">
                  <a16:creationId xmlns:a16="http://schemas.microsoft.com/office/drawing/2014/main" xmlns="" id="{EA00C9C1-2D73-8CFE-0AC8-0B7CA4AECC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AutoShape 53">
              <a:extLst>
                <a:ext uri="{FF2B5EF4-FFF2-40B4-BE49-F238E27FC236}">
                  <a16:creationId xmlns:a16="http://schemas.microsoft.com/office/drawing/2014/main" xmlns="" id="{679009BD-1DF4-9BAF-9BF1-093780ACE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6" name="AutoShape 54">
              <a:extLst>
                <a:ext uri="{FF2B5EF4-FFF2-40B4-BE49-F238E27FC236}">
                  <a16:creationId xmlns:a16="http://schemas.microsoft.com/office/drawing/2014/main" xmlns="" id="{8FECFF47-0865-0580-EFC9-A301AB532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7" name="AutoShape 55">
              <a:extLst>
                <a:ext uri="{FF2B5EF4-FFF2-40B4-BE49-F238E27FC236}">
                  <a16:creationId xmlns:a16="http://schemas.microsoft.com/office/drawing/2014/main" xmlns="" id="{837CA8FC-8316-3916-F90B-9EC9D9224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8" name="AutoShape 52">
              <a:extLst>
                <a:ext uri="{FF2B5EF4-FFF2-40B4-BE49-F238E27FC236}">
                  <a16:creationId xmlns:a16="http://schemas.microsoft.com/office/drawing/2014/main" xmlns="" id="{742FC153-F4DA-9CCF-3567-4261ACBC7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9" name="AutoShape 54">
              <a:extLst>
                <a:ext uri="{FF2B5EF4-FFF2-40B4-BE49-F238E27FC236}">
                  <a16:creationId xmlns:a16="http://schemas.microsoft.com/office/drawing/2014/main" xmlns="" id="{583FB6C1-0BE1-9E1A-E406-F4CD34A06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2A1392D-59B6-BCB1-260B-49632156BFE5}"/>
              </a:ext>
            </a:extLst>
          </p:cNvPr>
          <p:cNvSpPr txBox="1"/>
          <p:nvPr/>
        </p:nvSpPr>
        <p:spPr>
          <a:xfrm>
            <a:off x="289865" y="790055"/>
            <a:ext cx="10271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40C28"/>
                </a:solidFill>
                <a:latin typeface="Google Sans"/>
              </a:rPr>
              <a:t>Técnicas multivariantes que han permitido clasificar al conjunto de fallas en grupos homogéneos </a:t>
            </a:r>
            <a:r>
              <a:rPr lang="es-ES" b="0" i="0" dirty="0">
                <a:solidFill>
                  <a:srgbClr val="040C28"/>
                </a:solidFill>
                <a:effectLst/>
                <a:latin typeface="Google Sans"/>
              </a:rPr>
              <a:t>en base a diferentes características, tratando de lograr la máxima homogeneidad en cada grupo y la mayor diferencia entre grupos.</a:t>
            </a:r>
          </a:p>
          <a:p>
            <a:endParaRPr lang="es-ES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75BFAFF4-1A23-F843-AF07-4510AC60C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518271"/>
              </p:ext>
            </p:extLst>
          </p:nvPr>
        </p:nvGraphicFramePr>
        <p:xfrm>
          <a:off x="2030653" y="1893045"/>
          <a:ext cx="6863426" cy="4353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87964BC-8355-D8E4-E788-FA3ED1826981}"/>
              </a:ext>
            </a:extLst>
          </p:cNvPr>
          <p:cNvSpPr/>
          <p:nvPr/>
        </p:nvSpPr>
        <p:spPr>
          <a:xfrm>
            <a:off x="871360" y="2745393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81661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BD544F-93BA-804A-8911-8D17922D38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7813" y="247650"/>
            <a:ext cx="11914187" cy="731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sz="4000" b="1">
                <a:solidFill>
                  <a:schemeClr val="bg1"/>
                </a:solidFill>
              </a:rPr>
              <a:t>RESULTADOS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66B88BBC-02BF-D96F-3B8E-37138F4E230B}"/>
              </a:ext>
            </a:extLst>
          </p:cNvPr>
          <p:cNvGrpSpPr/>
          <p:nvPr/>
        </p:nvGrpSpPr>
        <p:grpSpPr>
          <a:xfrm>
            <a:off x="1389414" y="2085289"/>
            <a:ext cx="5248893" cy="3988507"/>
            <a:chOff x="1389414" y="2085289"/>
            <a:chExt cx="5248893" cy="3988507"/>
          </a:xfrm>
        </p:grpSpPr>
        <p:sp>
          <p:nvSpPr>
            <p:cNvPr id="16" name="15 Rectángulo redondeado">
              <a:extLst>
                <a:ext uri="{FF2B5EF4-FFF2-40B4-BE49-F238E27FC236}">
                  <a16:creationId xmlns:a16="http://schemas.microsoft.com/office/drawing/2014/main" xmlns="" id="{86633BFD-8B79-0127-08C6-EC3A58D0C1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53">
              <a:extLst>
                <a:ext uri="{FF2B5EF4-FFF2-40B4-BE49-F238E27FC236}">
                  <a16:creationId xmlns:a16="http://schemas.microsoft.com/office/drawing/2014/main" xmlns="" id="{46FFA651-087A-5B2C-61E4-F37139DE3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8" name="AutoShape 54">
              <a:extLst>
                <a:ext uri="{FF2B5EF4-FFF2-40B4-BE49-F238E27FC236}">
                  <a16:creationId xmlns:a16="http://schemas.microsoft.com/office/drawing/2014/main" xmlns="" id="{2E95ACAF-F6E9-BC2E-8617-5B68D378F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xmlns="" id="{CE9E62F7-9304-34A3-5A37-7D9371A42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20" name="AutoShape 52">
              <a:extLst>
                <a:ext uri="{FF2B5EF4-FFF2-40B4-BE49-F238E27FC236}">
                  <a16:creationId xmlns:a16="http://schemas.microsoft.com/office/drawing/2014/main" xmlns="" id="{526C19BF-25B8-6B76-02E7-A18659534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xmlns="" id="{E15AD8A4-9215-F40B-F04F-FCB9BC4FC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  <p:sp>
        <p:nvSpPr>
          <p:cNvPr id="22" name="AutoShape 52">
            <a:extLst>
              <a:ext uri="{FF2B5EF4-FFF2-40B4-BE49-F238E27FC236}">
                <a16:creationId xmlns:a16="http://schemas.microsoft.com/office/drawing/2014/main" xmlns="" id="{555AD583-193F-62C6-65A7-CCF19C41B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1042194"/>
            <a:ext cx="3075272" cy="926468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 b="1">
                <a:solidFill>
                  <a:srgbClr val="5AA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ADICIONALES</a:t>
            </a:r>
          </a:p>
        </p:txBody>
      </p:sp>
    </p:spTree>
    <p:extLst>
      <p:ext uri="{BB962C8B-B14F-4D97-AF65-F5344CB8AC3E}">
        <p14:creationId xmlns:p14="http://schemas.microsoft.com/office/powerpoint/2010/main" val="287870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5BA765F-B5D7-4A81-4068-D99C1DFCEC18}"/>
              </a:ext>
            </a:extLst>
          </p:cNvPr>
          <p:cNvSpPr txBox="1"/>
          <p:nvPr/>
        </p:nvSpPr>
        <p:spPr>
          <a:xfrm>
            <a:off x="-95003" y="205249"/>
            <a:ext cx="12137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>
                <a:solidFill>
                  <a:schemeClr val="bg1"/>
                </a:solidFill>
              </a:rPr>
              <a:t>EJEMPLO: LA MARATÓN</a:t>
            </a:r>
          </a:p>
          <a:p>
            <a:pPr algn="ctr"/>
            <a:endParaRPr lang="es-ES" sz="4800">
              <a:solidFill>
                <a:schemeClr val="bg1"/>
              </a:solidFill>
            </a:endParaRPr>
          </a:p>
        </p:txBody>
      </p:sp>
      <p:pic>
        <p:nvPicPr>
          <p:cNvPr id="5" name="Marcador de contenido 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5B6AEBC-F600-C791-3259-AC75FC8AD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16" y="3774634"/>
            <a:ext cx="9874862" cy="2281534"/>
          </a:xfrm>
          <a:prstGeom prst="rect">
            <a:avLst/>
          </a:prstGeom>
        </p:spPr>
      </p:pic>
      <p:pic>
        <p:nvPicPr>
          <p:cNvPr id="2" name="Marcador de contenido 5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xmlns="" id="{8BEB8A2D-146B-9A63-E881-4B90EB09B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5"/>
          <a:stretch/>
        </p:blipFill>
        <p:spPr>
          <a:xfrm>
            <a:off x="-22147" y="1003937"/>
            <a:ext cx="12374347" cy="28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67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9833738-20B7-1292-51A9-D33CF0BFDE9F}"/>
              </a:ext>
            </a:extLst>
          </p:cNvPr>
          <p:cNvSpPr txBox="1"/>
          <p:nvPr/>
        </p:nvSpPr>
        <p:spPr>
          <a:xfrm>
            <a:off x="9472629" y="1690688"/>
            <a:ext cx="2238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638,13 €</a:t>
            </a:r>
          </a:p>
          <a:p>
            <a:pPr algn="r"/>
            <a:endParaRPr lang="es-ES_tradnl" sz="2400" b="1">
              <a:solidFill>
                <a:schemeClr val="accent6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EF3B5175-90EA-F2FF-6590-45494B57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38" y="208709"/>
            <a:ext cx="8177462" cy="1325563"/>
          </a:xfrm>
        </p:spPr>
        <p:txBody>
          <a:bodyPr>
            <a:normAutofit/>
          </a:bodyPr>
          <a:lstStyle/>
          <a:p>
            <a:r>
              <a:rPr lang="es-ES_tradnl"/>
              <a:t>Gasto medio por fallero</a:t>
            </a:r>
            <a:br>
              <a:rPr lang="es-ES_tradnl"/>
            </a:br>
            <a:r>
              <a:rPr lang="es-ES_tradnl" sz="2800"/>
              <a:t>(excepto familias cuadro honor)</a:t>
            </a:r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9883510-AEBF-5972-2A7E-C81514F93C4B}"/>
              </a:ext>
            </a:extLst>
          </p:cNvPr>
          <p:cNvSpPr txBox="1"/>
          <p:nvPr/>
        </p:nvSpPr>
        <p:spPr>
          <a:xfrm>
            <a:off x="9259329" y="2754364"/>
            <a:ext cx="250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/>
              <a:t>No se incluyen cuota </a:t>
            </a:r>
          </a:p>
          <a:p>
            <a:pPr algn="r"/>
            <a:r>
              <a:rPr lang="es-ES_tradnl" sz="1600" dirty="0"/>
              <a:t>ni gastos en la falla</a:t>
            </a:r>
            <a:endParaRPr lang="es-ES_tradnl" sz="1200" dirty="0">
              <a:solidFill>
                <a:srgbClr val="C0000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83F8700-6297-BE24-EEB4-95085DE42B5D}"/>
              </a:ext>
            </a:extLst>
          </p:cNvPr>
          <p:cNvSpPr txBox="1"/>
          <p:nvPr/>
        </p:nvSpPr>
        <p:spPr>
          <a:xfrm>
            <a:off x="9336505" y="3960647"/>
            <a:ext cx="23943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/>
              <a:t>Falleros ciudad de València </a:t>
            </a:r>
          </a:p>
          <a:p>
            <a:pPr algn="r"/>
            <a:r>
              <a:rPr lang="es-ES_tradnl" sz="1400" b="1"/>
              <a:t>(excepto familias </a:t>
            </a:r>
          </a:p>
          <a:p>
            <a:pPr algn="r"/>
            <a:r>
              <a:rPr lang="es-ES_tradnl" sz="1400" b="1"/>
              <a:t>cuadro de honor)</a:t>
            </a:r>
          </a:p>
          <a:p>
            <a:pPr algn="r"/>
            <a:r>
              <a:rPr lang="es-ES_tradnl" sz="2400" b="1"/>
              <a:t>84.263</a:t>
            </a:r>
          </a:p>
          <a:p>
            <a:pPr algn="r"/>
            <a:endParaRPr lang="es-ES_tradnl" sz="1400" b="1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B0A3DD0-9BD2-5D21-F71D-D3F74854D620}"/>
              </a:ext>
            </a:extLst>
          </p:cNvPr>
          <p:cNvSpPr txBox="1"/>
          <p:nvPr/>
        </p:nvSpPr>
        <p:spPr>
          <a:xfrm>
            <a:off x="9316456" y="2113540"/>
            <a:ext cx="2394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b="1">
                <a:solidFill>
                  <a:schemeClr val="accent6"/>
                </a:solidFill>
              </a:rPr>
              <a:t>Mínimo: 1,7 €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 13.050,0 €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16C3CB1D-9119-1707-C104-07A0957AA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913606"/>
              </p:ext>
            </p:extLst>
          </p:nvPr>
        </p:nvGraphicFramePr>
        <p:xfrm>
          <a:off x="3243864" y="1563082"/>
          <a:ext cx="5926770" cy="487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548F1733-C5BD-4EA9-E71F-8DF3689FC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693681"/>
              </p:ext>
            </p:extLst>
          </p:nvPr>
        </p:nvGraphicFramePr>
        <p:xfrm>
          <a:off x="300790" y="172621"/>
          <a:ext cx="2707106" cy="65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1053462A-1933-B1B3-6D99-5F2905A0194C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8" name="15 Rectángulo redondeado">
              <a:extLst>
                <a:ext uri="{FF2B5EF4-FFF2-40B4-BE49-F238E27FC236}">
                  <a16:creationId xmlns:a16="http://schemas.microsoft.com/office/drawing/2014/main" xmlns="" id="{D81A6378-08DB-951D-58C8-CE46ECDD00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utoShape 53">
              <a:extLst>
                <a:ext uri="{FF2B5EF4-FFF2-40B4-BE49-F238E27FC236}">
                  <a16:creationId xmlns:a16="http://schemas.microsoft.com/office/drawing/2014/main" xmlns="" id="{2B512156-37C2-7341-E1E6-5DB39657C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20" name="AutoShape 54">
              <a:extLst>
                <a:ext uri="{FF2B5EF4-FFF2-40B4-BE49-F238E27FC236}">
                  <a16:creationId xmlns:a16="http://schemas.microsoft.com/office/drawing/2014/main" xmlns="" id="{15B768FF-99FD-987C-B7CD-0C4C2635A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21" name="AutoShape 55">
              <a:extLst>
                <a:ext uri="{FF2B5EF4-FFF2-40B4-BE49-F238E27FC236}">
                  <a16:creationId xmlns:a16="http://schemas.microsoft.com/office/drawing/2014/main" xmlns="" id="{C042F767-8842-4F6D-AA69-919E1FD73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22" name="AutoShape 52">
              <a:extLst>
                <a:ext uri="{FF2B5EF4-FFF2-40B4-BE49-F238E27FC236}">
                  <a16:creationId xmlns:a16="http://schemas.microsoft.com/office/drawing/2014/main" xmlns="" id="{6458A8AF-AD87-346E-F8F9-DE25E0AD8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23" name="AutoShape 54">
              <a:extLst>
                <a:ext uri="{FF2B5EF4-FFF2-40B4-BE49-F238E27FC236}">
                  <a16:creationId xmlns:a16="http://schemas.microsoft.com/office/drawing/2014/main" xmlns="" id="{48ADD12E-FB5E-9182-E8C8-1C26F3771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6561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9833738-20B7-1292-51A9-D33CF0BFDE9F}"/>
              </a:ext>
            </a:extLst>
          </p:cNvPr>
          <p:cNvSpPr txBox="1"/>
          <p:nvPr/>
        </p:nvSpPr>
        <p:spPr>
          <a:xfrm>
            <a:off x="9472629" y="1690688"/>
            <a:ext cx="2238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638,13 €</a:t>
            </a:r>
          </a:p>
          <a:p>
            <a:pPr algn="r"/>
            <a:endParaRPr lang="es-ES_tradnl" sz="2400" b="1">
              <a:solidFill>
                <a:schemeClr val="accent6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EF3B5175-90EA-F2FF-6590-45494B57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38" y="208709"/>
            <a:ext cx="8177462" cy="1325563"/>
          </a:xfrm>
        </p:spPr>
        <p:txBody>
          <a:bodyPr>
            <a:normAutofit/>
          </a:bodyPr>
          <a:lstStyle/>
          <a:p>
            <a:r>
              <a:rPr lang="es-ES_tradnl"/>
              <a:t>Gasto medio por fallero</a:t>
            </a:r>
            <a:br>
              <a:rPr lang="es-ES_tradnl"/>
            </a:br>
            <a:r>
              <a:rPr lang="es-ES_tradnl" sz="2800"/>
              <a:t>(excepto familias cuadro honor)</a:t>
            </a:r>
            <a:endParaRPr lang="es-ES_tradn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83F8700-6297-BE24-EEB4-95085DE42B5D}"/>
              </a:ext>
            </a:extLst>
          </p:cNvPr>
          <p:cNvSpPr txBox="1"/>
          <p:nvPr/>
        </p:nvSpPr>
        <p:spPr>
          <a:xfrm>
            <a:off x="9336505" y="3960647"/>
            <a:ext cx="23943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/>
              <a:t>Falleros ciudad de València </a:t>
            </a:r>
          </a:p>
          <a:p>
            <a:pPr algn="r"/>
            <a:r>
              <a:rPr lang="es-ES_tradnl" sz="1400" b="1"/>
              <a:t>(excepto familias </a:t>
            </a:r>
          </a:p>
          <a:p>
            <a:pPr algn="r"/>
            <a:r>
              <a:rPr lang="es-ES_tradnl" sz="1400" b="1"/>
              <a:t>cuadro de honor)</a:t>
            </a:r>
          </a:p>
          <a:p>
            <a:pPr algn="r"/>
            <a:r>
              <a:rPr lang="es-ES_tradnl" sz="2400" b="1"/>
              <a:t>84.263</a:t>
            </a:r>
          </a:p>
          <a:p>
            <a:pPr algn="r"/>
            <a:endParaRPr lang="es-ES_tradnl" sz="14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31ABCA3-4947-E765-B319-5D3BD384DEB4}"/>
              </a:ext>
            </a:extLst>
          </p:cNvPr>
          <p:cNvSpPr txBox="1"/>
          <p:nvPr/>
        </p:nvSpPr>
        <p:spPr>
          <a:xfrm>
            <a:off x="9125141" y="2104845"/>
            <a:ext cx="26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b="1" dirty="0" err="1">
                <a:solidFill>
                  <a:schemeClr val="accent6"/>
                </a:solidFill>
              </a:rPr>
              <a:t>Cluster</a:t>
            </a:r>
            <a:r>
              <a:rPr lang="es-ES_tradnl" b="1" dirty="0">
                <a:solidFill>
                  <a:schemeClr val="accent6"/>
                </a:solidFill>
              </a:rPr>
              <a:t> mínimo: 553,80 €</a:t>
            </a:r>
          </a:p>
          <a:p>
            <a:pPr algn="r"/>
            <a:r>
              <a:rPr lang="es-ES_tradnl" b="1" dirty="0" err="1">
                <a:solidFill>
                  <a:srgbClr val="C00000"/>
                </a:solidFill>
              </a:rPr>
              <a:t>Cluster</a:t>
            </a:r>
            <a:r>
              <a:rPr lang="es-ES_tradnl" b="1" dirty="0">
                <a:solidFill>
                  <a:srgbClr val="C00000"/>
                </a:solidFill>
              </a:rPr>
              <a:t> máximo: 864,50 €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BCA98994-887D-6187-C071-945B983EF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358115"/>
              </p:ext>
            </p:extLst>
          </p:nvPr>
        </p:nvGraphicFramePr>
        <p:xfrm>
          <a:off x="3199631" y="1903164"/>
          <a:ext cx="5809015" cy="463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6D6688E5-4ACA-C557-DC99-808526D334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693681"/>
              </p:ext>
            </p:extLst>
          </p:nvPr>
        </p:nvGraphicFramePr>
        <p:xfrm>
          <a:off x="300790" y="172621"/>
          <a:ext cx="2707106" cy="65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93F916E5-20F9-6A77-CBE7-A653A829574D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9" name="15 Rectángulo redondeado">
              <a:extLst>
                <a:ext uri="{FF2B5EF4-FFF2-40B4-BE49-F238E27FC236}">
                  <a16:creationId xmlns:a16="http://schemas.microsoft.com/office/drawing/2014/main" xmlns="" id="{500318C9-9B12-6CAD-C6E2-180AD45CB0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xmlns="" id="{B7C7BE6E-4A72-4A3B-9347-DE852E0F2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xmlns="" id="{DD99BED2-3EE4-DA93-2AA9-FBC9EBAA4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22" name="AutoShape 55">
              <a:extLst>
                <a:ext uri="{FF2B5EF4-FFF2-40B4-BE49-F238E27FC236}">
                  <a16:creationId xmlns:a16="http://schemas.microsoft.com/office/drawing/2014/main" xmlns="" id="{2D972961-4FC6-FFE5-D2B2-41E32D8C1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23" name="AutoShape 52">
              <a:extLst>
                <a:ext uri="{FF2B5EF4-FFF2-40B4-BE49-F238E27FC236}">
                  <a16:creationId xmlns:a16="http://schemas.microsoft.com/office/drawing/2014/main" xmlns="" id="{25CC2929-B0EE-8860-89B4-EC80DDAA6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24" name="AutoShape 54">
              <a:extLst>
                <a:ext uri="{FF2B5EF4-FFF2-40B4-BE49-F238E27FC236}">
                  <a16:creationId xmlns:a16="http://schemas.microsoft.com/office/drawing/2014/main" xmlns="" id="{98678AED-AF0C-41E3-40E1-CF551C4A4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374B205-0C1C-EF80-8AD3-C1936F827DBA}"/>
              </a:ext>
            </a:extLst>
          </p:cNvPr>
          <p:cNvSpPr txBox="1"/>
          <p:nvPr/>
        </p:nvSpPr>
        <p:spPr>
          <a:xfrm>
            <a:off x="9259329" y="2754364"/>
            <a:ext cx="250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/>
              <a:t>No se incluyen cuota </a:t>
            </a:r>
          </a:p>
          <a:p>
            <a:pPr algn="r"/>
            <a:r>
              <a:rPr lang="es-ES_tradnl" sz="1600" dirty="0"/>
              <a:t>ni gastos en la falla</a:t>
            </a:r>
            <a:endParaRPr lang="es-ES_tradnl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03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9833738-20B7-1292-51A9-D33CF0BFDE9F}"/>
              </a:ext>
            </a:extLst>
          </p:cNvPr>
          <p:cNvSpPr txBox="1"/>
          <p:nvPr/>
        </p:nvSpPr>
        <p:spPr>
          <a:xfrm>
            <a:off x="9235449" y="1690688"/>
            <a:ext cx="2475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 dirty="0"/>
              <a:t>Media: 1.760,84 €</a:t>
            </a:r>
          </a:p>
          <a:p>
            <a:pPr algn="r"/>
            <a:r>
              <a:rPr lang="es-ES_tradnl" b="1" dirty="0">
                <a:solidFill>
                  <a:schemeClr val="accent6"/>
                </a:solidFill>
              </a:rPr>
              <a:t>Mínimo: 5,0 €</a:t>
            </a:r>
          </a:p>
          <a:p>
            <a:pPr algn="r"/>
            <a:r>
              <a:rPr lang="es-ES_tradnl" b="1" dirty="0">
                <a:solidFill>
                  <a:srgbClr val="C00000"/>
                </a:solidFill>
              </a:rPr>
              <a:t>Máximo:  43.705,0 €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EF3B5175-90EA-F2FF-6590-45494B57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38" y="208709"/>
            <a:ext cx="8177462" cy="1325563"/>
          </a:xfrm>
        </p:spPr>
        <p:txBody>
          <a:bodyPr>
            <a:normAutofit/>
          </a:bodyPr>
          <a:lstStyle/>
          <a:p>
            <a:r>
              <a:rPr lang="es-ES_tradnl"/>
              <a:t>Gasto medio por familia</a:t>
            </a:r>
            <a:br>
              <a:rPr lang="es-ES_tradnl"/>
            </a:br>
            <a:r>
              <a:rPr lang="es-ES_tradnl" sz="2800"/>
              <a:t>(excepto familias cuadro honor)</a:t>
            </a:r>
            <a:endParaRPr lang="es-ES_tradn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49FE2E3-D83D-370D-915F-8A38C476D18A}"/>
              </a:ext>
            </a:extLst>
          </p:cNvPr>
          <p:cNvSpPr txBox="1"/>
          <p:nvPr/>
        </p:nvSpPr>
        <p:spPr>
          <a:xfrm>
            <a:off x="9385301" y="3960647"/>
            <a:ext cx="23455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/>
              <a:t>Familias falleras</a:t>
            </a:r>
          </a:p>
          <a:p>
            <a:pPr algn="r"/>
            <a:r>
              <a:rPr lang="es-ES_tradnl" sz="1400" b="1"/>
              <a:t>(excepto familias </a:t>
            </a:r>
          </a:p>
          <a:p>
            <a:pPr algn="r"/>
            <a:r>
              <a:rPr lang="es-ES_tradnl" sz="1400" b="1"/>
              <a:t>cuadro de honor)</a:t>
            </a:r>
          </a:p>
          <a:p>
            <a:pPr algn="r"/>
            <a:r>
              <a:rPr lang="es-ES_tradnl" sz="2400" b="1"/>
              <a:t>31.955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39F2A65A-602A-50D7-B00C-09BA1169B9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227524"/>
              </p:ext>
            </p:extLst>
          </p:nvPr>
        </p:nvGraphicFramePr>
        <p:xfrm>
          <a:off x="3312850" y="1668823"/>
          <a:ext cx="5922534" cy="482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7D57F60A-D1F1-1631-DD25-B6A84B24A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693681"/>
              </p:ext>
            </p:extLst>
          </p:nvPr>
        </p:nvGraphicFramePr>
        <p:xfrm>
          <a:off x="300790" y="172621"/>
          <a:ext cx="2707106" cy="65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2E63D342-88FF-7FED-56F1-42238C40F1D8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0" name="15 Rectángulo redondeado">
              <a:extLst>
                <a:ext uri="{FF2B5EF4-FFF2-40B4-BE49-F238E27FC236}">
                  <a16:creationId xmlns:a16="http://schemas.microsoft.com/office/drawing/2014/main" xmlns="" id="{77C1E952-D228-5DA0-CB00-EDE60C00EF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xmlns="" id="{FF8820AA-AD28-9E48-25D3-48456FAC1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3" name="AutoShape 54">
              <a:extLst>
                <a:ext uri="{FF2B5EF4-FFF2-40B4-BE49-F238E27FC236}">
                  <a16:creationId xmlns:a16="http://schemas.microsoft.com/office/drawing/2014/main" xmlns="" id="{73423F94-5721-4A97-AEDB-7A4297B26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4" name="AutoShape 55">
              <a:extLst>
                <a:ext uri="{FF2B5EF4-FFF2-40B4-BE49-F238E27FC236}">
                  <a16:creationId xmlns:a16="http://schemas.microsoft.com/office/drawing/2014/main" xmlns="" id="{5A7F9C1F-9B16-330D-6A4D-2484E86A9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5" name="AutoShape 52">
              <a:extLst>
                <a:ext uri="{FF2B5EF4-FFF2-40B4-BE49-F238E27FC236}">
                  <a16:creationId xmlns:a16="http://schemas.microsoft.com/office/drawing/2014/main" xmlns="" id="{2176B1DE-546F-98D8-1584-6A8D24C97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6" name="AutoShape 54">
              <a:extLst>
                <a:ext uri="{FF2B5EF4-FFF2-40B4-BE49-F238E27FC236}">
                  <a16:creationId xmlns:a16="http://schemas.microsoft.com/office/drawing/2014/main" xmlns="" id="{9C214497-EC6C-FF45-93B5-2ECE085CD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4634F6D7-7745-A27D-A1D8-16CEC5F24F37}"/>
              </a:ext>
            </a:extLst>
          </p:cNvPr>
          <p:cNvSpPr txBox="1"/>
          <p:nvPr/>
        </p:nvSpPr>
        <p:spPr>
          <a:xfrm>
            <a:off x="9259329" y="2754364"/>
            <a:ext cx="250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/>
              <a:t>No se incluyen cuota </a:t>
            </a:r>
          </a:p>
          <a:p>
            <a:pPr algn="r"/>
            <a:r>
              <a:rPr lang="es-ES_tradnl" sz="1600" dirty="0"/>
              <a:t>ni gastos en la falla</a:t>
            </a:r>
            <a:endParaRPr lang="es-ES_tradnl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43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9833738-20B7-1292-51A9-D33CF0BFDE9F}"/>
              </a:ext>
            </a:extLst>
          </p:cNvPr>
          <p:cNvSpPr txBox="1"/>
          <p:nvPr/>
        </p:nvSpPr>
        <p:spPr>
          <a:xfrm>
            <a:off x="9235449" y="1690688"/>
            <a:ext cx="2475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1.760,84 €</a:t>
            </a:r>
            <a:endParaRPr lang="es-ES_tradnl" sz="2400" b="1">
              <a:solidFill>
                <a:schemeClr val="accent6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EF3B5175-90EA-F2FF-6590-45494B57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38" y="208709"/>
            <a:ext cx="8177462" cy="1325563"/>
          </a:xfrm>
        </p:spPr>
        <p:txBody>
          <a:bodyPr>
            <a:normAutofit/>
          </a:bodyPr>
          <a:lstStyle/>
          <a:p>
            <a:r>
              <a:rPr lang="es-ES_tradnl"/>
              <a:t>Gasto medio por familia</a:t>
            </a:r>
            <a:br>
              <a:rPr lang="es-ES_tradnl"/>
            </a:br>
            <a:r>
              <a:rPr lang="es-ES_tradnl" sz="2800"/>
              <a:t>(excepto familias cuadro honor)</a:t>
            </a:r>
            <a:endParaRPr lang="es-ES_tradn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49FE2E3-D83D-370D-915F-8A38C476D18A}"/>
              </a:ext>
            </a:extLst>
          </p:cNvPr>
          <p:cNvSpPr txBox="1"/>
          <p:nvPr/>
        </p:nvSpPr>
        <p:spPr>
          <a:xfrm>
            <a:off x="9385301" y="3960647"/>
            <a:ext cx="23455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/>
              <a:t>Familias falleras</a:t>
            </a:r>
          </a:p>
          <a:p>
            <a:pPr algn="r"/>
            <a:r>
              <a:rPr lang="es-ES_tradnl" sz="1400" b="1"/>
              <a:t>(excepto familias </a:t>
            </a:r>
          </a:p>
          <a:p>
            <a:pPr algn="r"/>
            <a:r>
              <a:rPr lang="es-ES_tradnl" sz="1400" b="1"/>
              <a:t>cuadro de honor)</a:t>
            </a:r>
          </a:p>
          <a:p>
            <a:pPr algn="r"/>
            <a:r>
              <a:rPr lang="es-ES_tradnl" sz="2400" b="1"/>
              <a:t>31.955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3431ADA-8539-0BD0-B395-CAEF56F52133}"/>
              </a:ext>
            </a:extLst>
          </p:cNvPr>
          <p:cNvSpPr txBox="1"/>
          <p:nvPr/>
        </p:nvSpPr>
        <p:spPr>
          <a:xfrm>
            <a:off x="8887896" y="2118654"/>
            <a:ext cx="2842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b="1" dirty="0" err="1">
                <a:solidFill>
                  <a:schemeClr val="accent6"/>
                </a:solidFill>
              </a:rPr>
              <a:t>Cluster</a:t>
            </a:r>
            <a:r>
              <a:rPr lang="es-ES_tradnl" b="1" dirty="0">
                <a:solidFill>
                  <a:schemeClr val="accent6"/>
                </a:solidFill>
              </a:rPr>
              <a:t> mínimo: 1.601,37 €</a:t>
            </a:r>
          </a:p>
          <a:p>
            <a:pPr algn="r"/>
            <a:r>
              <a:rPr lang="es-ES_tradnl" b="1" dirty="0" err="1">
                <a:solidFill>
                  <a:srgbClr val="C00000"/>
                </a:solidFill>
              </a:rPr>
              <a:t>Cluster</a:t>
            </a:r>
            <a:r>
              <a:rPr lang="es-ES_tradnl" b="1" dirty="0">
                <a:solidFill>
                  <a:srgbClr val="C00000"/>
                </a:solidFill>
              </a:rPr>
              <a:t> máximo: 2.272,74 €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2A4A6CB5-EC6F-8ACB-60E8-A906153D6F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516632"/>
              </p:ext>
            </p:extLst>
          </p:nvPr>
        </p:nvGraphicFramePr>
        <p:xfrm>
          <a:off x="3436383" y="1690688"/>
          <a:ext cx="5520431" cy="473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4172A9E2-5A05-9C39-F69B-74D7A9005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693681"/>
              </p:ext>
            </p:extLst>
          </p:nvPr>
        </p:nvGraphicFramePr>
        <p:xfrm>
          <a:off x="300790" y="172621"/>
          <a:ext cx="2707106" cy="65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64772EBC-BDB0-CDAF-6590-B7E651F1CE27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1" name="15 Rectángulo redondeado">
              <a:extLst>
                <a:ext uri="{FF2B5EF4-FFF2-40B4-BE49-F238E27FC236}">
                  <a16:creationId xmlns:a16="http://schemas.microsoft.com/office/drawing/2014/main" xmlns="" id="{D41E1727-74EA-9A3C-BAA0-17D1FC1BAF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utoShape 53">
              <a:extLst>
                <a:ext uri="{FF2B5EF4-FFF2-40B4-BE49-F238E27FC236}">
                  <a16:creationId xmlns:a16="http://schemas.microsoft.com/office/drawing/2014/main" xmlns="" id="{0C3FCF4D-914C-35C9-C1D9-9CFA0D0D6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6E2DE247-00B0-B1B5-CC00-C7823C395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5" name="AutoShape 55">
              <a:extLst>
                <a:ext uri="{FF2B5EF4-FFF2-40B4-BE49-F238E27FC236}">
                  <a16:creationId xmlns:a16="http://schemas.microsoft.com/office/drawing/2014/main" xmlns="" id="{90EFAA8E-9683-DB0F-86E5-85456E32E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6" name="AutoShape 52">
              <a:extLst>
                <a:ext uri="{FF2B5EF4-FFF2-40B4-BE49-F238E27FC236}">
                  <a16:creationId xmlns:a16="http://schemas.microsoft.com/office/drawing/2014/main" xmlns="" id="{0F936677-E2FF-CF1B-AE62-9D216CE2B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7" name="AutoShape 54">
              <a:extLst>
                <a:ext uri="{FF2B5EF4-FFF2-40B4-BE49-F238E27FC236}">
                  <a16:creationId xmlns:a16="http://schemas.microsoft.com/office/drawing/2014/main" xmlns="" id="{C744FCCB-DAB4-16E5-E7CE-9C3530AD4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71268B54-BB2D-3610-2DC0-E90A5F4E89EE}"/>
              </a:ext>
            </a:extLst>
          </p:cNvPr>
          <p:cNvSpPr txBox="1"/>
          <p:nvPr/>
        </p:nvSpPr>
        <p:spPr>
          <a:xfrm>
            <a:off x="9259329" y="2754364"/>
            <a:ext cx="250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/>
              <a:t>No se incluyen cuota </a:t>
            </a:r>
          </a:p>
          <a:p>
            <a:pPr algn="r"/>
            <a:r>
              <a:rPr lang="es-ES_tradnl" sz="1600" dirty="0"/>
              <a:t>ni gastos en la falla</a:t>
            </a:r>
            <a:endParaRPr lang="es-ES_tradnl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13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52" y="365125"/>
            <a:ext cx="8253248" cy="1325563"/>
          </a:xfrm>
        </p:spPr>
        <p:txBody>
          <a:bodyPr>
            <a:normAutofit/>
          </a:bodyPr>
          <a:lstStyle/>
          <a:p>
            <a:r>
              <a:rPr lang="es-ES_tradnl"/>
              <a:t>Estructura gastos familias</a:t>
            </a:r>
            <a:br>
              <a:rPr lang="es-ES_tradnl"/>
            </a:br>
            <a:r>
              <a:rPr lang="es-ES_tradnl" sz="2800"/>
              <a:t>(excepto familias cuadro honor)</a:t>
            </a:r>
            <a:endParaRPr lang="es-ES_tradnl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B77334E-F02A-B892-6C56-ABF12F401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283953"/>
              </p:ext>
            </p:extLst>
          </p:nvPr>
        </p:nvGraphicFramePr>
        <p:xfrm>
          <a:off x="300790" y="172621"/>
          <a:ext cx="2707106" cy="65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EE9123FC-9895-FA96-3BEC-75D97A65E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983901"/>
              </p:ext>
            </p:extLst>
          </p:nvPr>
        </p:nvGraphicFramePr>
        <p:xfrm>
          <a:off x="3341099" y="1824521"/>
          <a:ext cx="8550111" cy="499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0532DA12-2718-E210-D193-37C343F064B4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9" name="15 Rectángulo redondeado">
              <a:extLst>
                <a:ext uri="{FF2B5EF4-FFF2-40B4-BE49-F238E27FC236}">
                  <a16:creationId xmlns:a16="http://schemas.microsoft.com/office/drawing/2014/main" xmlns="" id="{64E10078-F798-5E91-9461-BBC39596D9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53">
              <a:extLst>
                <a:ext uri="{FF2B5EF4-FFF2-40B4-BE49-F238E27FC236}">
                  <a16:creationId xmlns:a16="http://schemas.microsoft.com/office/drawing/2014/main" xmlns="" id="{B32DF85E-6AED-1872-EE2C-3B9B40978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1" name="AutoShape 54">
              <a:extLst>
                <a:ext uri="{FF2B5EF4-FFF2-40B4-BE49-F238E27FC236}">
                  <a16:creationId xmlns:a16="http://schemas.microsoft.com/office/drawing/2014/main" xmlns="" id="{4FA89F96-1560-E5FF-F6DE-F30311FBD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2" name="AutoShape 55">
              <a:extLst>
                <a:ext uri="{FF2B5EF4-FFF2-40B4-BE49-F238E27FC236}">
                  <a16:creationId xmlns:a16="http://schemas.microsoft.com/office/drawing/2014/main" xmlns="" id="{1FDEAA7E-44EA-B6A7-F2AE-1D339918E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3" name="AutoShape 52">
              <a:extLst>
                <a:ext uri="{FF2B5EF4-FFF2-40B4-BE49-F238E27FC236}">
                  <a16:creationId xmlns:a16="http://schemas.microsoft.com/office/drawing/2014/main" xmlns="" id="{71BB5A32-4CA8-9BF7-4817-C8F3956F4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B9A723D1-B1ED-D65B-C97B-A6C570962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FD8B1D6-9646-5670-C93F-1A06475D376F}"/>
              </a:ext>
            </a:extLst>
          </p:cNvPr>
          <p:cNvSpPr txBox="1"/>
          <p:nvPr/>
        </p:nvSpPr>
        <p:spPr>
          <a:xfrm>
            <a:off x="9546292" y="1381616"/>
            <a:ext cx="250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/>
              <a:t>No se incluyen cuota </a:t>
            </a:r>
          </a:p>
          <a:p>
            <a:pPr algn="r"/>
            <a:r>
              <a:rPr lang="es-ES_tradnl" sz="1600" dirty="0"/>
              <a:t>ni gastos en la falla</a:t>
            </a:r>
            <a:endParaRPr lang="es-ES_tradnl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7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9833738-20B7-1292-51A9-D33CF0BFDE9F}"/>
              </a:ext>
            </a:extLst>
          </p:cNvPr>
          <p:cNvSpPr txBox="1"/>
          <p:nvPr/>
        </p:nvSpPr>
        <p:spPr>
          <a:xfrm>
            <a:off x="9079958" y="1690688"/>
            <a:ext cx="2630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 dirty="0"/>
              <a:t>Media: 11.488,21 €</a:t>
            </a:r>
          </a:p>
          <a:p>
            <a:pPr algn="r"/>
            <a:r>
              <a:rPr lang="es-ES_tradnl" b="1" dirty="0">
                <a:solidFill>
                  <a:schemeClr val="accent6"/>
                </a:solidFill>
              </a:rPr>
              <a:t>Mínimo: 71,0 €</a:t>
            </a:r>
          </a:p>
          <a:p>
            <a:pPr algn="r"/>
            <a:r>
              <a:rPr lang="es-ES_tradnl" b="1" dirty="0">
                <a:solidFill>
                  <a:srgbClr val="C00000"/>
                </a:solidFill>
              </a:rPr>
              <a:t>Máximo:  158.750,0 €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EF3B5175-90EA-F2FF-6590-45494B57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592" y="365125"/>
            <a:ext cx="8211207" cy="1325563"/>
          </a:xfrm>
        </p:spPr>
        <p:txBody>
          <a:bodyPr>
            <a:normAutofit/>
          </a:bodyPr>
          <a:lstStyle/>
          <a:p>
            <a:r>
              <a:rPr lang="es-ES_tradnl"/>
              <a:t>Gasto medio por familia</a:t>
            </a:r>
            <a:br>
              <a:rPr lang="es-ES_tradnl"/>
            </a:br>
            <a:r>
              <a:rPr lang="es-ES_tradnl"/>
              <a:t>cuadro de honor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5E57BA5-8CDE-92EE-C4A5-F1528BB3E7AE}"/>
              </a:ext>
            </a:extLst>
          </p:cNvPr>
          <p:cNvSpPr txBox="1"/>
          <p:nvPr/>
        </p:nvSpPr>
        <p:spPr>
          <a:xfrm>
            <a:off x="9826742" y="3960647"/>
            <a:ext cx="1904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Familias</a:t>
            </a:r>
          </a:p>
          <a:p>
            <a:pPr algn="r"/>
            <a:r>
              <a:rPr lang="es-ES_tradnl" sz="2400" b="1"/>
              <a:t>cuadro honor</a:t>
            </a:r>
          </a:p>
          <a:p>
            <a:pPr algn="r"/>
            <a:r>
              <a:rPr lang="es-ES_tradnl" sz="2400" b="1"/>
              <a:t>1.392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8987D8F4-5231-092C-D006-107B406F3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902556"/>
              </p:ext>
            </p:extLst>
          </p:nvPr>
        </p:nvGraphicFramePr>
        <p:xfrm>
          <a:off x="3142592" y="1817611"/>
          <a:ext cx="5937301" cy="487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3FD748A7-5974-EA21-5879-73A6FB84D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330010"/>
              </p:ext>
            </p:extLst>
          </p:nvPr>
        </p:nvGraphicFramePr>
        <p:xfrm>
          <a:off x="300790" y="172621"/>
          <a:ext cx="2707106" cy="65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730EF38E-7C3C-22C5-A017-A2A114973B91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0" name="15 Rectángulo redondeado">
              <a:extLst>
                <a:ext uri="{FF2B5EF4-FFF2-40B4-BE49-F238E27FC236}">
                  <a16:creationId xmlns:a16="http://schemas.microsoft.com/office/drawing/2014/main" xmlns="" id="{18182E2D-5D6B-3B32-58DD-B64AAC234E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xmlns="" id="{49DCAFC3-E460-F3C1-1F7C-DD9BEFA9C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3" name="AutoShape 54">
              <a:extLst>
                <a:ext uri="{FF2B5EF4-FFF2-40B4-BE49-F238E27FC236}">
                  <a16:creationId xmlns:a16="http://schemas.microsoft.com/office/drawing/2014/main" xmlns="" id="{2D94930B-2545-104A-1C6E-27988CF7D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4" name="AutoShape 55">
              <a:extLst>
                <a:ext uri="{FF2B5EF4-FFF2-40B4-BE49-F238E27FC236}">
                  <a16:creationId xmlns:a16="http://schemas.microsoft.com/office/drawing/2014/main" xmlns="" id="{792A784B-BE16-BF6C-14D0-AA04B5DDD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5" name="AutoShape 52">
              <a:extLst>
                <a:ext uri="{FF2B5EF4-FFF2-40B4-BE49-F238E27FC236}">
                  <a16:creationId xmlns:a16="http://schemas.microsoft.com/office/drawing/2014/main" xmlns="" id="{0CC78153-56B5-8D76-C1B8-3F1F668C0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6" name="AutoShape 54">
              <a:extLst>
                <a:ext uri="{FF2B5EF4-FFF2-40B4-BE49-F238E27FC236}">
                  <a16:creationId xmlns:a16="http://schemas.microsoft.com/office/drawing/2014/main" xmlns="" id="{4D41262A-90D8-D3AA-095F-559977EE3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9F8295A-6AC8-0E8D-8F4E-75BA99E52566}"/>
              </a:ext>
            </a:extLst>
          </p:cNvPr>
          <p:cNvSpPr txBox="1"/>
          <p:nvPr/>
        </p:nvSpPr>
        <p:spPr>
          <a:xfrm>
            <a:off x="9259329" y="2754364"/>
            <a:ext cx="250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/>
              <a:t>No se incluyen cuota </a:t>
            </a:r>
          </a:p>
          <a:p>
            <a:pPr algn="r"/>
            <a:r>
              <a:rPr lang="es-ES_tradnl" sz="1600" dirty="0"/>
              <a:t>ni gastos en la falla</a:t>
            </a:r>
            <a:endParaRPr lang="es-ES_tradnl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56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9833738-20B7-1292-51A9-D33CF0BFDE9F}"/>
              </a:ext>
            </a:extLst>
          </p:cNvPr>
          <p:cNvSpPr txBox="1"/>
          <p:nvPr/>
        </p:nvSpPr>
        <p:spPr>
          <a:xfrm>
            <a:off x="8757241" y="1690688"/>
            <a:ext cx="29535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 dirty="0"/>
              <a:t>Media: 11.488,21 €</a:t>
            </a:r>
          </a:p>
          <a:p>
            <a:pPr algn="r"/>
            <a:r>
              <a:rPr lang="es-ES_tradnl" b="1" dirty="0" err="1">
                <a:solidFill>
                  <a:schemeClr val="accent6"/>
                </a:solidFill>
              </a:rPr>
              <a:t>Cluster</a:t>
            </a:r>
            <a:r>
              <a:rPr lang="es-ES_tradnl" b="1" dirty="0">
                <a:solidFill>
                  <a:schemeClr val="accent6"/>
                </a:solidFill>
              </a:rPr>
              <a:t> mínimo: 6.077,89 €</a:t>
            </a:r>
          </a:p>
          <a:p>
            <a:pPr algn="r"/>
            <a:r>
              <a:rPr lang="es-ES_tradnl" b="1" dirty="0" err="1">
                <a:solidFill>
                  <a:srgbClr val="C00000"/>
                </a:solidFill>
              </a:rPr>
              <a:t>Cluster</a:t>
            </a:r>
            <a:r>
              <a:rPr lang="es-ES_tradnl" b="1" dirty="0">
                <a:solidFill>
                  <a:srgbClr val="C00000"/>
                </a:solidFill>
              </a:rPr>
              <a:t> máximo:  19.909,83 €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EF3B5175-90EA-F2FF-6590-45494B57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592" y="365125"/>
            <a:ext cx="8211207" cy="1325563"/>
          </a:xfrm>
        </p:spPr>
        <p:txBody>
          <a:bodyPr>
            <a:normAutofit/>
          </a:bodyPr>
          <a:lstStyle/>
          <a:p>
            <a:r>
              <a:rPr lang="es-ES_tradnl"/>
              <a:t>Gasto medio por familia</a:t>
            </a:r>
            <a:br>
              <a:rPr lang="es-ES_tradnl"/>
            </a:br>
            <a:r>
              <a:rPr lang="es-ES_tradnl"/>
              <a:t>cuadro de honor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5E57BA5-8CDE-92EE-C4A5-F1528BB3E7AE}"/>
              </a:ext>
            </a:extLst>
          </p:cNvPr>
          <p:cNvSpPr txBox="1"/>
          <p:nvPr/>
        </p:nvSpPr>
        <p:spPr>
          <a:xfrm>
            <a:off x="9826742" y="3960647"/>
            <a:ext cx="1904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Familias</a:t>
            </a:r>
          </a:p>
          <a:p>
            <a:pPr algn="r"/>
            <a:r>
              <a:rPr lang="es-ES_tradnl" sz="2400" b="1"/>
              <a:t>cuadro honor</a:t>
            </a:r>
          </a:p>
          <a:p>
            <a:pPr algn="r"/>
            <a:r>
              <a:rPr lang="es-ES_tradnl" sz="2400" b="1"/>
              <a:t>1.392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C8B5851C-711C-579B-079D-BE62FED74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513848"/>
              </p:ext>
            </p:extLst>
          </p:nvPr>
        </p:nvGraphicFramePr>
        <p:xfrm>
          <a:off x="3253817" y="1817611"/>
          <a:ext cx="5503683" cy="487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7E850C7B-73AF-0584-A079-0CEA24ACA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330010"/>
              </p:ext>
            </p:extLst>
          </p:nvPr>
        </p:nvGraphicFramePr>
        <p:xfrm>
          <a:off x="300790" y="172621"/>
          <a:ext cx="2707106" cy="65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96E5DF5D-F889-56E4-FACB-4355B2F18DFC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0" name="15 Rectángulo redondeado">
              <a:extLst>
                <a:ext uri="{FF2B5EF4-FFF2-40B4-BE49-F238E27FC236}">
                  <a16:creationId xmlns:a16="http://schemas.microsoft.com/office/drawing/2014/main" xmlns="" id="{691EE309-F94A-3263-5A4A-2F5311684B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xmlns="" id="{810486B5-EF07-6322-A2D4-87E2FA262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3" name="AutoShape 54">
              <a:extLst>
                <a:ext uri="{FF2B5EF4-FFF2-40B4-BE49-F238E27FC236}">
                  <a16:creationId xmlns:a16="http://schemas.microsoft.com/office/drawing/2014/main" xmlns="" id="{E0103064-90F5-C576-433F-DF7D47D60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4" name="AutoShape 55">
              <a:extLst>
                <a:ext uri="{FF2B5EF4-FFF2-40B4-BE49-F238E27FC236}">
                  <a16:creationId xmlns:a16="http://schemas.microsoft.com/office/drawing/2014/main" xmlns="" id="{B5961F1C-ECEA-71F6-6C8F-1B4FEF412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5" name="AutoShape 52">
              <a:extLst>
                <a:ext uri="{FF2B5EF4-FFF2-40B4-BE49-F238E27FC236}">
                  <a16:creationId xmlns:a16="http://schemas.microsoft.com/office/drawing/2014/main" xmlns="" id="{60E89C09-2CC8-6E9D-10EF-F26C847CC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6" name="AutoShape 54">
              <a:extLst>
                <a:ext uri="{FF2B5EF4-FFF2-40B4-BE49-F238E27FC236}">
                  <a16:creationId xmlns:a16="http://schemas.microsoft.com/office/drawing/2014/main" xmlns="" id="{78EF4CCD-A247-7A55-BEBB-C0F232767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446E22B-2F19-5B90-2E91-F648C819D6C0}"/>
              </a:ext>
            </a:extLst>
          </p:cNvPr>
          <p:cNvSpPr txBox="1"/>
          <p:nvPr/>
        </p:nvSpPr>
        <p:spPr>
          <a:xfrm>
            <a:off x="9259329" y="2754364"/>
            <a:ext cx="250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/>
              <a:t>No se incluyen cuota </a:t>
            </a:r>
          </a:p>
          <a:p>
            <a:pPr algn="r"/>
            <a:r>
              <a:rPr lang="es-ES_tradnl" sz="1600" dirty="0"/>
              <a:t>ni gastos en la falla</a:t>
            </a:r>
            <a:endParaRPr lang="es-ES_tradnl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74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38" y="365125"/>
            <a:ext cx="8177462" cy="1325563"/>
          </a:xfrm>
        </p:spPr>
        <p:txBody>
          <a:bodyPr>
            <a:normAutofit/>
          </a:bodyPr>
          <a:lstStyle/>
          <a:p>
            <a:r>
              <a:rPr lang="es-ES_tradnl"/>
              <a:t>Estructura gastos familias</a:t>
            </a:r>
            <a:br>
              <a:rPr lang="es-ES_tradnl"/>
            </a:br>
            <a:r>
              <a:rPr lang="es-ES_tradnl"/>
              <a:t>cuadro de honor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C82338B3-D6EC-4B0C-DA28-7763A8153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003932"/>
              </p:ext>
            </p:extLst>
          </p:nvPr>
        </p:nvGraphicFramePr>
        <p:xfrm>
          <a:off x="300790" y="172621"/>
          <a:ext cx="2707106" cy="65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050D97A2-C044-E4FC-52D0-B234C29A0B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820132"/>
              </p:ext>
            </p:extLst>
          </p:nvPr>
        </p:nvGraphicFramePr>
        <p:xfrm>
          <a:off x="3262312" y="1690688"/>
          <a:ext cx="8706609" cy="503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C982F158-9BA4-FB42-2E61-EFDE53217803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9" name="15 Rectángulo redondeado">
              <a:extLst>
                <a:ext uri="{FF2B5EF4-FFF2-40B4-BE49-F238E27FC236}">
                  <a16:creationId xmlns:a16="http://schemas.microsoft.com/office/drawing/2014/main" xmlns="" id="{A5F59F9C-D8A7-EC22-F2D3-9DFB203E66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53">
              <a:extLst>
                <a:ext uri="{FF2B5EF4-FFF2-40B4-BE49-F238E27FC236}">
                  <a16:creationId xmlns:a16="http://schemas.microsoft.com/office/drawing/2014/main" xmlns="" id="{A3E254DE-4EAD-4B1C-9AD3-082010FA9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1" name="AutoShape 54">
              <a:extLst>
                <a:ext uri="{FF2B5EF4-FFF2-40B4-BE49-F238E27FC236}">
                  <a16:creationId xmlns:a16="http://schemas.microsoft.com/office/drawing/2014/main" xmlns="" id="{5B8EA5D2-2A74-8170-E134-C0993665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2" name="AutoShape 55">
              <a:extLst>
                <a:ext uri="{FF2B5EF4-FFF2-40B4-BE49-F238E27FC236}">
                  <a16:creationId xmlns:a16="http://schemas.microsoft.com/office/drawing/2014/main" xmlns="" id="{C6D82F8A-5032-4B45-4C9E-F68E6B2FB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3" name="AutoShape 52">
              <a:extLst>
                <a:ext uri="{FF2B5EF4-FFF2-40B4-BE49-F238E27FC236}">
                  <a16:creationId xmlns:a16="http://schemas.microsoft.com/office/drawing/2014/main" xmlns="" id="{072A35B3-5828-80EF-E4C5-AFECAF1E6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4B61FD09-AC70-49E2-111E-95EFA9A10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0FDF393-0E71-55DF-00AA-F86C1AD25B21}"/>
              </a:ext>
            </a:extLst>
          </p:cNvPr>
          <p:cNvSpPr txBox="1"/>
          <p:nvPr/>
        </p:nvSpPr>
        <p:spPr>
          <a:xfrm>
            <a:off x="9546292" y="1381616"/>
            <a:ext cx="250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/>
              <a:t>No se incluyen cuota </a:t>
            </a:r>
          </a:p>
          <a:p>
            <a:pPr algn="r"/>
            <a:r>
              <a:rPr lang="es-ES_tradnl" sz="1600" dirty="0"/>
              <a:t>ni gastos en la falla</a:t>
            </a:r>
            <a:endParaRPr lang="es-ES_tradnl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84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BD544F-93BA-804A-8911-8D17922D38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7813" y="247650"/>
            <a:ext cx="11914187" cy="731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sz="4000" b="1">
                <a:solidFill>
                  <a:schemeClr val="bg1"/>
                </a:solidFill>
              </a:rPr>
              <a:t>RESULTADOS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66B88BBC-02BF-D96F-3B8E-37138F4E230B}"/>
              </a:ext>
            </a:extLst>
          </p:cNvPr>
          <p:cNvGrpSpPr/>
          <p:nvPr/>
        </p:nvGrpSpPr>
        <p:grpSpPr>
          <a:xfrm>
            <a:off x="1389414" y="2085289"/>
            <a:ext cx="5248893" cy="3988507"/>
            <a:chOff x="1389414" y="2085289"/>
            <a:chExt cx="5248893" cy="3988507"/>
          </a:xfrm>
        </p:grpSpPr>
        <p:sp>
          <p:nvSpPr>
            <p:cNvPr id="16" name="15 Rectángulo redondeado">
              <a:extLst>
                <a:ext uri="{FF2B5EF4-FFF2-40B4-BE49-F238E27FC236}">
                  <a16:creationId xmlns:a16="http://schemas.microsoft.com/office/drawing/2014/main" xmlns="" id="{86633BFD-8B79-0127-08C6-EC3A58D0C1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53">
              <a:extLst>
                <a:ext uri="{FF2B5EF4-FFF2-40B4-BE49-F238E27FC236}">
                  <a16:creationId xmlns:a16="http://schemas.microsoft.com/office/drawing/2014/main" xmlns="" id="{46FFA651-087A-5B2C-61E4-F37139DE3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8" name="AutoShape 54">
              <a:extLst>
                <a:ext uri="{FF2B5EF4-FFF2-40B4-BE49-F238E27FC236}">
                  <a16:creationId xmlns:a16="http://schemas.microsoft.com/office/drawing/2014/main" xmlns="" id="{2E95ACAF-F6E9-BC2E-8617-5B68D378F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xmlns="" id="{CE9E62F7-9304-34A3-5A37-7D9371A42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20" name="AutoShape 52">
              <a:extLst>
                <a:ext uri="{FF2B5EF4-FFF2-40B4-BE49-F238E27FC236}">
                  <a16:creationId xmlns:a16="http://schemas.microsoft.com/office/drawing/2014/main" xmlns="" id="{526C19BF-25B8-6B76-02E7-A18659534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xmlns="" id="{E15AD8A4-9215-F40B-F04F-FCB9BC4FC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  <p:sp>
        <p:nvSpPr>
          <p:cNvPr id="22" name="AutoShape 52">
            <a:extLst>
              <a:ext uri="{FF2B5EF4-FFF2-40B4-BE49-F238E27FC236}">
                <a16:creationId xmlns:a16="http://schemas.microsoft.com/office/drawing/2014/main" xmlns="" id="{555AD583-193F-62C6-65A7-CCF19C41B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1042194"/>
            <a:ext cx="3075272" cy="926468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 b="1">
                <a:solidFill>
                  <a:srgbClr val="5AA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ADICIONALES</a:t>
            </a:r>
          </a:p>
        </p:txBody>
      </p:sp>
    </p:spTree>
    <p:extLst>
      <p:ext uri="{BB962C8B-B14F-4D97-AF65-F5344CB8AC3E}">
        <p14:creationId xmlns:p14="http://schemas.microsoft.com/office/powerpoint/2010/main" val="3771379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Presupuesto total comisiones falleras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9833738-20B7-1292-51A9-D33CF0BFDE9F}"/>
              </a:ext>
            </a:extLst>
          </p:cNvPr>
          <p:cNvSpPr txBox="1"/>
          <p:nvPr/>
        </p:nvSpPr>
        <p:spPr>
          <a:xfrm>
            <a:off x="9315535" y="1355364"/>
            <a:ext cx="239527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120.432 €</a:t>
            </a:r>
          </a:p>
          <a:p>
            <a:pPr algn="r"/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27.702 €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380.391 €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9892505-5368-65A9-0752-B285A523C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57" y="1690687"/>
            <a:ext cx="8724562" cy="456296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B5B07815-20FB-1D26-1F80-FEC06917A00E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5" name="15 Rectángulo redondeado">
              <a:extLst>
                <a:ext uri="{FF2B5EF4-FFF2-40B4-BE49-F238E27FC236}">
                  <a16:creationId xmlns:a16="http://schemas.microsoft.com/office/drawing/2014/main" xmlns="" id="{5ACAD707-16C5-0368-A887-5D2DE8361D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53">
              <a:extLst>
                <a:ext uri="{FF2B5EF4-FFF2-40B4-BE49-F238E27FC236}">
                  <a16:creationId xmlns:a16="http://schemas.microsoft.com/office/drawing/2014/main" xmlns="" id="{ECA2DD36-B5A0-81E1-602E-6BD19B171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9" name="AutoShape 54">
              <a:extLst>
                <a:ext uri="{FF2B5EF4-FFF2-40B4-BE49-F238E27FC236}">
                  <a16:creationId xmlns:a16="http://schemas.microsoft.com/office/drawing/2014/main" xmlns="" id="{16D002D9-C945-4A31-EE36-B0E6A4F69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1" name="AutoShape 55">
              <a:extLst>
                <a:ext uri="{FF2B5EF4-FFF2-40B4-BE49-F238E27FC236}">
                  <a16:creationId xmlns:a16="http://schemas.microsoft.com/office/drawing/2014/main" xmlns="" id="{AF870556-E057-97E8-CE37-46BDC3280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3" name="AutoShape 52">
              <a:extLst>
                <a:ext uri="{FF2B5EF4-FFF2-40B4-BE49-F238E27FC236}">
                  <a16:creationId xmlns:a16="http://schemas.microsoft.com/office/drawing/2014/main" xmlns="" id="{4994C8A3-D596-5F33-73D2-C448E3A51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5" name="AutoShape 54">
              <a:extLst>
                <a:ext uri="{FF2B5EF4-FFF2-40B4-BE49-F238E27FC236}">
                  <a16:creationId xmlns:a16="http://schemas.microsoft.com/office/drawing/2014/main" xmlns="" id="{2442292E-FDB4-BF34-1CEE-5C5BA9897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37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5BA765F-B5D7-4A81-4068-D99C1DFCEC18}"/>
              </a:ext>
            </a:extLst>
          </p:cNvPr>
          <p:cNvSpPr txBox="1"/>
          <p:nvPr/>
        </p:nvSpPr>
        <p:spPr>
          <a:xfrm>
            <a:off x="-352956" y="98367"/>
            <a:ext cx="12802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>
                <a:solidFill>
                  <a:schemeClr val="bg1"/>
                </a:solidFill>
              </a:rPr>
              <a:t>LOS PRINCIPALES EVENTOS TIENEN ESTUDIOS…</a:t>
            </a:r>
          </a:p>
          <a:p>
            <a:pPr algn="ctr"/>
            <a:endParaRPr lang="es-ES" sz="4800">
              <a:solidFill>
                <a:schemeClr val="bg1"/>
              </a:solidFill>
            </a:endParaRPr>
          </a:p>
          <a:p>
            <a:pPr algn="ctr"/>
            <a:endParaRPr lang="es-ES" sz="4800">
              <a:solidFill>
                <a:schemeClr val="bg1"/>
              </a:solidFill>
            </a:endParaRPr>
          </a:p>
          <a:p>
            <a:pPr algn="ctr"/>
            <a:endParaRPr lang="es-ES" sz="4800">
              <a:solidFill>
                <a:schemeClr val="bg1"/>
              </a:solidFill>
            </a:endParaRP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xmlns="" id="{97E159E5-D834-5A80-43A1-766820F11B99}"/>
              </a:ext>
            </a:extLst>
          </p:cNvPr>
          <p:cNvSpPr txBox="1">
            <a:spLocks/>
          </p:cNvSpPr>
          <p:nvPr/>
        </p:nvSpPr>
        <p:spPr>
          <a:xfrm>
            <a:off x="-209551" y="1224320"/>
            <a:ext cx="12401551" cy="49766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3759" lvl="2" indent="-457189">
              <a:lnSpc>
                <a:spcPct val="130000"/>
              </a:lnSpc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r>
              <a:rPr lang="es-ES" sz="4400"/>
              <a:t>Semana Santa de Córdoba.</a:t>
            </a:r>
          </a:p>
          <a:p>
            <a:pPr marL="1093759" lvl="2" indent="-457189">
              <a:lnSpc>
                <a:spcPct val="130000"/>
              </a:lnSpc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r>
              <a:rPr lang="es-ES" sz="4400"/>
              <a:t>Semana Santa de Sevilla.</a:t>
            </a:r>
          </a:p>
          <a:p>
            <a:pPr marL="1093759" lvl="2" indent="-457189">
              <a:lnSpc>
                <a:spcPct val="130000"/>
              </a:lnSpc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r>
              <a:rPr lang="es-ES" sz="4400"/>
              <a:t>Feria de Abril en Sevilla.</a:t>
            </a:r>
          </a:p>
          <a:p>
            <a:pPr marL="1093759" lvl="2" indent="-457189">
              <a:lnSpc>
                <a:spcPct val="130000"/>
              </a:lnSpc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r>
              <a:rPr lang="es-ES" sz="4400"/>
              <a:t>Fiestas del Pilar.</a:t>
            </a:r>
          </a:p>
          <a:p>
            <a:pPr marL="1093759" lvl="2" indent="-457189">
              <a:lnSpc>
                <a:spcPct val="130000"/>
              </a:lnSpc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r>
              <a:rPr lang="es-ES" sz="4400"/>
              <a:t>Bous al </a:t>
            </a:r>
            <a:r>
              <a:rPr lang="es-ES" sz="4400" err="1"/>
              <a:t>carrer</a:t>
            </a:r>
            <a:r>
              <a:rPr lang="es-ES" sz="4400"/>
              <a:t> en la Comunitat Valenciana.</a:t>
            </a:r>
          </a:p>
        </p:txBody>
      </p:sp>
    </p:spTree>
    <p:extLst>
      <p:ext uri="{BB962C8B-B14F-4D97-AF65-F5344CB8AC3E}">
        <p14:creationId xmlns:p14="http://schemas.microsoft.com/office/powerpoint/2010/main" val="2597045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 </a:t>
            </a:r>
            <a:r>
              <a:rPr lang="es-ES_tradnl" sz="2400"/>
              <a:t>(muestra)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739227" y="1329267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64BE49F-6F4C-05B7-D405-F5E9A6178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8844" y="1371306"/>
            <a:ext cx="8013156" cy="541866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A1935D8-ECED-7C1F-527D-A9BC05F99CC1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5" name="15 Rectángulo redondeado">
              <a:extLst>
                <a:ext uri="{FF2B5EF4-FFF2-40B4-BE49-F238E27FC236}">
                  <a16:creationId xmlns:a16="http://schemas.microsoft.com/office/drawing/2014/main" xmlns="" id="{C1A408EF-F56D-636C-8040-213D607DD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53">
              <a:extLst>
                <a:ext uri="{FF2B5EF4-FFF2-40B4-BE49-F238E27FC236}">
                  <a16:creationId xmlns:a16="http://schemas.microsoft.com/office/drawing/2014/main" xmlns="" id="{1DB11E27-C414-718F-80A0-1C1FA5C2E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8" name="AutoShape 54">
              <a:extLst>
                <a:ext uri="{FF2B5EF4-FFF2-40B4-BE49-F238E27FC236}">
                  <a16:creationId xmlns:a16="http://schemas.microsoft.com/office/drawing/2014/main" xmlns="" id="{43826A6A-48E0-0436-1466-2CF0AA02A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0" name="AutoShape 55">
              <a:extLst>
                <a:ext uri="{FF2B5EF4-FFF2-40B4-BE49-F238E27FC236}">
                  <a16:creationId xmlns:a16="http://schemas.microsoft.com/office/drawing/2014/main" xmlns="" id="{8D8A2F49-18EC-F9D7-4B0A-F9B89714C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1" name="AutoShape 52">
              <a:extLst>
                <a:ext uri="{FF2B5EF4-FFF2-40B4-BE49-F238E27FC236}">
                  <a16:creationId xmlns:a16="http://schemas.microsoft.com/office/drawing/2014/main" xmlns="" id="{5A5CB638-7FD2-72D1-5231-B0409A71D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2" name="AutoShape 54">
              <a:extLst>
                <a:ext uri="{FF2B5EF4-FFF2-40B4-BE49-F238E27FC236}">
                  <a16:creationId xmlns:a16="http://schemas.microsoft.com/office/drawing/2014/main" xmlns="" id="{20F60FB0-2EFF-1EAD-C736-8172AA44E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164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trella de 5 puntas 7">
            <a:extLst>
              <a:ext uri="{FF2B5EF4-FFF2-40B4-BE49-F238E27FC236}">
                <a16:creationId xmlns:a16="http://schemas.microsoft.com/office/drawing/2014/main" xmlns="" id="{82C4AE61-BCC0-8F84-6CDC-696A863CFCFF}"/>
              </a:ext>
            </a:extLst>
          </p:cNvPr>
          <p:cNvSpPr/>
          <p:nvPr/>
        </p:nvSpPr>
        <p:spPr>
          <a:xfrm>
            <a:off x="5155323" y="1661873"/>
            <a:ext cx="126124" cy="137219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F9E1B6E-00D1-7048-6540-3F78AD5DC4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2662" y="1981656"/>
            <a:ext cx="7488621" cy="468483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7064696-9224-228A-0EBB-AF9A8EC6CC5B}"/>
              </a:ext>
            </a:extLst>
          </p:cNvPr>
          <p:cNvSpPr txBox="1"/>
          <p:nvPr/>
        </p:nvSpPr>
        <p:spPr>
          <a:xfrm>
            <a:off x="9467831" y="1439333"/>
            <a:ext cx="2438400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_tradnl" sz="2400" b="1"/>
              <a:t>Media: 23.173 €</a:t>
            </a:r>
          </a:p>
          <a:p>
            <a:pPr algn="r"/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2.900 €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300.000 €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571D57F-1351-A7B7-3DAA-C45A745D433B}"/>
              </a:ext>
            </a:extLst>
          </p:cNvPr>
          <p:cNvSpPr txBox="1"/>
          <p:nvPr/>
        </p:nvSpPr>
        <p:spPr>
          <a:xfrm>
            <a:off x="4445766" y="1630343"/>
            <a:ext cx="720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>
                <a:solidFill>
                  <a:schemeClr val="tx1">
                    <a:lumMod val="50000"/>
                    <a:lumOff val="50000"/>
                  </a:schemeClr>
                </a:solidFill>
              </a:rPr>
              <a:t>300.000,00 €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BA5D115E-4BBB-5B97-39B6-C0DB8B176FC5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1" name="15 Rectángulo redondeado">
              <a:extLst>
                <a:ext uri="{FF2B5EF4-FFF2-40B4-BE49-F238E27FC236}">
                  <a16:creationId xmlns:a16="http://schemas.microsoft.com/office/drawing/2014/main" xmlns="" id="{DD2C078E-FFA6-233A-008E-32F042E0FB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utoShape 53">
              <a:extLst>
                <a:ext uri="{FF2B5EF4-FFF2-40B4-BE49-F238E27FC236}">
                  <a16:creationId xmlns:a16="http://schemas.microsoft.com/office/drawing/2014/main" xmlns="" id="{C731CE5F-29D6-D4D1-7ECF-23CD3DA56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3" name="AutoShape 54">
              <a:extLst>
                <a:ext uri="{FF2B5EF4-FFF2-40B4-BE49-F238E27FC236}">
                  <a16:creationId xmlns:a16="http://schemas.microsoft.com/office/drawing/2014/main" xmlns="" id="{05344077-BD6D-3622-D3DF-1BD035D62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4" name="AutoShape 55">
              <a:extLst>
                <a:ext uri="{FF2B5EF4-FFF2-40B4-BE49-F238E27FC236}">
                  <a16:creationId xmlns:a16="http://schemas.microsoft.com/office/drawing/2014/main" xmlns="" id="{E329CE2E-2D18-7319-4EA6-B523CAEEF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5" name="AutoShape 52">
              <a:extLst>
                <a:ext uri="{FF2B5EF4-FFF2-40B4-BE49-F238E27FC236}">
                  <a16:creationId xmlns:a16="http://schemas.microsoft.com/office/drawing/2014/main" xmlns="" id="{D6232D85-D86B-64BC-1289-5D8F7A7F9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6" name="AutoShape 54">
              <a:extLst>
                <a:ext uri="{FF2B5EF4-FFF2-40B4-BE49-F238E27FC236}">
                  <a16:creationId xmlns:a16="http://schemas.microsoft.com/office/drawing/2014/main" xmlns="" id="{28CA3EFC-4747-3C79-0DB9-725B87B0B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6119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D564BE-CFB1-A22B-9092-AFB3D1D7D34B}"/>
              </a:ext>
            </a:extLst>
          </p:cNvPr>
          <p:cNvSpPr txBox="1"/>
          <p:nvPr/>
        </p:nvSpPr>
        <p:spPr>
          <a:xfrm>
            <a:off x="4876802" y="1439333"/>
            <a:ext cx="3469682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Iluminación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Electrónica y sonido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Mobiliario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Electrodomésticos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Reparaciones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Cuotas del préstamo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Papelería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Decoración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Gastos de comunidad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74A5C7D-34D3-7E0E-9CE1-EA1FD7727A80}"/>
              </a:ext>
            </a:extLst>
          </p:cNvPr>
          <p:cNvSpPr txBox="1"/>
          <p:nvPr/>
        </p:nvSpPr>
        <p:spPr>
          <a:xfrm>
            <a:off x="9471090" y="1355364"/>
            <a:ext cx="223971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16.235 €</a:t>
            </a:r>
          </a:p>
          <a:p>
            <a:pPr algn="r"/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137 €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107.118 €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9AD7336B-80F5-CCB3-268D-F35B5E793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992751"/>
              </p:ext>
            </p:extLst>
          </p:nvPr>
        </p:nvGraphicFramePr>
        <p:xfrm>
          <a:off x="4865914" y="4024656"/>
          <a:ext cx="6769037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3C0E08A-5A53-E820-FC2C-B5D177403EDC}"/>
              </a:ext>
            </a:extLst>
          </p:cNvPr>
          <p:cNvSpPr txBox="1"/>
          <p:nvPr/>
        </p:nvSpPr>
        <p:spPr>
          <a:xfrm>
            <a:off x="5707117" y="4024656"/>
            <a:ext cx="2039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b="1">
                <a:solidFill>
                  <a:srgbClr val="C00000"/>
                </a:solidFill>
              </a:rPr>
              <a:t>Máximo: 107.118 €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0111F5D-3EAD-D6B5-6CF4-F2BB93D8C75D}"/>
              </a:ext>
            </a:extLst>
          </p:cNvPr>
          <p:cNvSpPr txBox="1"/>
          <p:nvPr/>
        </p:nvSpPr>
        <p:spPr>
          <a:xfrm>
            <a:off x="9797923" y="6123543"/>
            <a:ext cx="1912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b="1">
                <a:solidFill>
                  <a:schemeClr val="accent6"/>
                </a:solidFill>
              </a:rPr>
              <a:t>Mínimo: 137 €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6A043B4-2423-FC11-2841-A0C1AE1D7881}"/>
              </a:ext>
            </a:extLst>
          </p:cNvPr>
          <p:cNvSpPr txBox="1"/>
          <p:nvPr/>
        </p:nvSpPr>
        <p:spPr>
          <a:xfrm>
            <a:off x="9797923" y="3964000"/>
            <a:ext cx="1912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sz="1800" b="1"/>
              <a:t>Media: 16.235 €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FC4E082A-3421-AA6E-47D6-2D7262235877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2" name="15 Rectángulo redondeado">
              <a:extLst>
                <a:ext uri="{FF2B5EF4-FFF2-40B4-BE49-F238E27FC236}">
                  <a16:creationId xmlns:a16="http://schemas.microsoft.com/office/drawing/2014/main" xmlns="" id="{FE456DD3-8000-0222-7E08-055473609A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utoShape 53">
              <a:extLst>
                <a:ext uri="{FF2B5EF4-FFF2-40B4-BE49-F238E27FC236}">
                  <a16:creationId xmlns:a16="http://schemas.microsoft.com/office/drawing/2014/main" xmlns="" id="{7E38B809-EF68-26B4-8BAA-2BB249F7D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F056FBDF-71CF-6BFF-40F7-745A5BB78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5" name="AutoShape 55">
              <a:extLst>
                <a:ext uri="{FF2B5EF4-FFF2-40B4-BE49-F238E27FC236}">
                  <a16:creationId xmlns:a16="http://schemas.microsoft.com/office/drawing/2014/main" xmlns="" id="{6C74A366-8EC2-DD43-8D97-A6DDD4053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6" name="AutoShape 52">
              <a:extLst>
                <a:ext uri="{FF2B5EF4-FFF2-40B4-BE49-F238E27FC236}">
                  <a16:creationId xmlns:a16="http://schemas.microsoft.com/office/drawing/2014/main" xmlns="" id="{7DA67CE8-B8E8-7D0B-DD2A-FA5819F14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7" name="AutoShape 54">
              <a:extLst>
                <a:ext uri="{FF2B5EF4-FFF2-40B4-BE49-F238E27FC236}">
                  <a16:creationId xmlns:a16="http://schemas.microsoft.com/office/drawing/2014/main" xmlns="" id="{C787E089-0B97-6434-C67D-9F016280F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503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D564BE-CFB1-A22B-9092-AFB3D1D7D34B}"/>
              </a:ext>
            </a:extLst>
          </p:cNvPr>
          <p:cNvSpPr txBox="1"/>
          <p:nvPr/>
        </p:nvSpPr>
        <p:spPr>
          <a:xfrm>
            <a:off x="4855782" y="1417728"/>
            <a:ext cx="4504074" cy="88036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/>
              <a:t>Alquiler locales (trasteros..., excluido casal)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/>
              <a:t>Alquiler de salas para celebraciones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97552EB-825B-896A-4B25-6E974F5C421D}"/>
              </a:ext>
            </a:extLst>
          </p:cNvPr>
          <p:cNvSpPr txBox="1"/>
          <p:nvPr/>
        </p:nvSpPr>
        <p:spPr>
          <a:xfrm>
            <a:off x="9626517" y="1355364"/>
            <a:ext cx="208428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2.563 €</a:t>
            </a:r>
          </a:p>
          <a:p>
            <a:pPr algn="r"/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 500 €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22.000 €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277222F6-1773-C089-B5B1-A85BC7859E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236271"/>
              </p:ext>
            </p:extLst>
          </p:nvPr>
        </p:nvGraphicFramePr>
        <p:xfrm>
          <a:off x="4855782" y="2743290"/>
          <a:ext cx="6779170" cy="395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A453848-96F2-D1CF-0E5A-383AD17D7F29}"/>
              </a:ext>
            </a:extLst>
          </p:cNvPr>
          <p:cNvSpPr txBox="1"/>
          <p:nvPr/>
        </p:nvSpPr>
        <p:spPr>
          <a:xfrm>
            <a:off x="5591503" y="2900787"/>
            <a:ext cx="2039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b="1">
                <a:solidFill>
                  <a:srgbClr val="C00000"/>
                </a:solidFill>
              </a:rPr>
              <a:t>Máximo: 22.000 €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57740BF-8B43-0D73-8C46-A769AD75D7D4}"/>
              </a:ext>
            </a:extLst>
          </p:cNvPr>
          <p:cNvSpPr txBox="1"/>
          <p:nvPr/>
        </p:nvSpPr>
        <p:spPr>
          <a:xfrm>
            <a:off x="10058401" y="6012661"/>
            <a:ext cx="1576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b="1">
                <a:solidFill>
                  <a:schemeClr val="accent6"/>
                </a:solidFill>
              </a:rPr>
              <a:t>Mínimo: 500 €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9A21605-69DD-6644-E414-CC1434BADEB1}"/>
              </a:ext>
            </a:extLst>
          </p:cNvPr>
          <p:cNvSpPr txBox="1"/>
          <p:nvPr/>
        </p:nvSpPr>
        <p:spPr>
          <a:xfrm>
            <a:off x="9797922" y="2952368"/>
            <a:ext cx="1837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sz="1800" b="1"/>
              <a:t>Media: 2.563 €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5819E24D-CF07-B721-09BA-BCFFB34E2AAD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2" name="15 Rectángulo redondeado">
              <a:extLst>
                <a:ext uri="{FF2B5EF4-FFF2-40B4-BE49-F238E27FC236}">
                  <a16:creationId xmlns:a16="http://schemas.microsoft.com/office/drawing/2014/main" xmlns="" id="{2722FC74-DD5A-D545-E1A3-DE54220B88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utoShape 53">
              <a:extLst>
                <a:ext uri="{FF2B5EF4-FFF2-40B4-BE49-F238E27FC236}">
                  <a16:creationId xmlns:a16="http://schemas.microsoft.com/office/drawing/2014/main" xmlns="" id="{CC41DFB1-BC5C-F6C8-A8E9-E9CF556E9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D37DAF01-7F45-4D18-2E79-A911CFF5D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5" name="AutoShape 55">
              <a:extLst>
                <a:ext uri="{FF2B5EF4-FFF2-40B4-BE49-F238E27FC236}">
                  <a16:creationId xmlns:a16="http://schemas.microsoft.com/office/drawing/2014/main" xmlns="" id="{C18CFB1A-4969-B658-0943-D9A1A547D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6" name="AutoShape 52">
              <a:extLst>
                <a:ext uri="{FF2B5EF4-FFF2-40B4-BE49-F238E27FC236}">
                  <a16:creationId xmlns:a16="http://schemas.microsoft.com/office/drawing/2014/main" xmlns="" id="{F12C5089-F9A2-F56D-F42D-D2696ACC9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7" name="AutoShape 54">
              <a:extLst>
                <a:ext uri="{FF2B5EF4-FFF2-40B4-BE49-F238E27FC236}">
                  <a16:creationId xmlns:a16="http://schemas.microsoft.com/office/drawing/2014/main" xmlns="" id="{4438BBBA-6255-65BD-A506-031A6FFA0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451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D564BE-CFB1-A22B-9092-AFB3D1D7D34B}"/>
              </a:ext>
            </a:extLst>
          </p:cNvPr>
          <p:cNvSpPr txBox="1"/>
          <p:nvPr/>
        </p:nvSpPr>
        <p:spPr>
          <a:xfrm>
            <a:off x="4876800" y="1355364"/>
            <a:ext cx="4594290" cy="2126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/>
              <a:t>Alquiler de carpa y mobiliario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/>
              <a:t>Alquiler de vallas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/>
              <a:t>Alquiler elementos apoyo (calefacción…)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/>
              <a:t>Alquiler elementos iluminación extraordinaria (Navidad, Fallas…)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7985D64-6045-FD6B-7367-C4537ED148F5}"/>
              </a:ext>
            </a:extLst>
          </p:cNvPr>
          <p:cNvSpPr txBox="1"/>
          <p:nvPr/>
        </p:nvSpPr>
        <p:spPr>
          <a:xfrm>
            <a:off x="9626517" y="1355364"/>
            <a:ext cx="208428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8.954 €</a:t>
            </a:r>
          </a:p>
          <a:p>
            <a:pPr algn="r"/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700 €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42.800 €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2BA0A4C-15C1-A08C-5903-422BD7469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3865179"/>
            <a:ext cx="6834006" cy="2743200"/>
          </a:xfrm>
          <a:prstGeom prst="rect">
            <a:avLst/>
          </a:prstGeom>
        </p:spPr>
      </p:pic>
      <p:sp>
        <p:nvSpPr>
          <p:cNvPr id="8" name="Estrella de 5 puntas 7">
            <a:extLst>
              <a:ext uri="{FF2B5EF4-FFF2-40B4-BE49-F238E27FC236}">
                <a16:creationId xmlns:a16="http://schemas.microsoft.com/office/drawing/2014/main" xmlns="" id="{F4A375A8-4942-6A48-4AB4-5C8DB36F1D68}"/>
              </a:ext>
            </a:extLst>
          </p:cNvPr>
          <p:cNvSpPr/>
          <p:nvPr/>
        </p:nvSpPr>
        <p:spPr>
          <a:xfrm>
            <a:off x="5796568" y="3657644"/>
            <a:ext cx="126124" cy="137219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FABA0C1-8BCB-CE88-3A21-8F88823C4520}"/>
              </a:ext>
            </a:extLst>
          </p:cNvPr>
          <p:cNvSpPr txBox="1"/>
          <p:nvPr/>
        </p:nvSpPr>
        <p:spPr>
          <a:xfrm>
            <a:off x="4721308" y="3565981"/>
            <a:ext cx="1069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>
                <a:solidFill>
                  <a:schemeClr val="tx1">
                    <a:lumMod val="50000"/>
                    <a:lumOff val="50000"/>
                  </a:schemeClr>
                </a:solidFill>
              </a:rPr>
              <a:t>42.800 €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FF67452-B6A6-65B4-9ED7-672CA7C784B9}"/>
              </a:ext>
            </a:extLst>
          </p:cNvPr>
          <p:cNvSpPr txBox="1"/>
          <p:nvPr/>
        </p:nvSpPr>
        <p:spPr>
          <a:xfrm>
            <a:off x="5946692" y="3541587"/>
            <a:ext cx="1999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b="1">
                <a:solidFill>
                  <a:srgbClr val="C00000"/>
                </a:solidFill>
              </a:rPr>
              <a:t>Máximo: 42.800 €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4DAEFABA-75B6-696A-6B00-8CA324902025}"/>
              </a:ext>
            </a:extLst>
          </p:cNvPr>
          <p:cNvSpPr txBox="1"/>
          <p:nvPr/>
        </p:nvSpPr>
        <p:spPr>
          <a:xfrm>
            <a:off x="9953415" y="5865516"/>
            <a:ext cx="1912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b="1">
                <a:solidFill>
                  <a:schemeClr val="accent6"/>
                </a:solidFill>
              </a:rPr>
              <a:t>Mínimo: 700 €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CF82E5A-A9A6-E9F5-74B3-02FE8E8F9D34}"/>
              </a:ext>
            </a:extLst>
          </p:cNvPr>
          <p:cNvSpPr txBox="1"/>
          <p:nvPr/>
        </p:nvSpPr>
        <p:spPr>
          <a:xfrm>
            <a:off x="9875668" y="3541587"/>
            <a:ext cx="1912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sz="1800" b="1"/>
              <a:t>Media: 8.954 €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ED7D3E15-A998-9E4A-FBE3-19BC4C7B75EF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4" name="15 Rectángulo redondeado">
              <a:extLst>
                <a:ext uri="{FF2B5EF4-FFF2-40B4-BE49-F238E27FC236}">
                  <a16:creationId xmlns:a16="http://schemas.microsoft.com/office/drawing/2014/main" xmlns="" id="{A434E5A9-8801-064C-5686-27741BFE79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utoShape 53">
              <a:extLst>
                <a:ext uri="{FF2B5EF4-FFF2-40B4-BE49-F238E27FC236}">
                  <a16:creationId xmlns:a16="http://schemas.microsoft.com/office/drawing/2014/main" xmlns="" id="{469F9FBD-BE47-F05C-7874-CF0CA530C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6" name="AutoShape 54">
              <a:extLst>
                <a:ext uri="{FF2B5EF4-FFF2-40B4-BE49-F238E27FC236}">
                  <a16:creationId xmlns:a16="http://schemas.microsoft.com/office/drawing/2014/main" xmlns="" id="{68B52086-8495-4057-FEF9-4F16F7A53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7" name="AutoShape 55">
              <a:extLst>
                <a:ext uri="{FF2B5EF4-FFF2-40B4-BE49-F238E27FC236}">
                  <a16:creationId xmlns:a16="http://schemas.microsoft.com/office/drawing/2014/main" xmlns="" id="{94C3FB13-6324-6ED5-82F0-FBF8D435C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8" name="AutoShape 52">
              <a:extLst>
                <a:ext uri="{FF2B5EF4-FFF2-40B4-BE49-F238E27FC236}">
                  <a16:creationId xmlns:a16="http://schemas.microsoft.com/office/drawing/2014/main" xmlns="" id="{2729DB18-34BE-ABE5-5DCF-FEA2A61DA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9" name="AutoShape 54">
              <a:extLst>
                <a:ext uri="{FF2B5EF4-FFF2-40B4-BE49-F238E27FC236}">
                  <a16:creationId xmlns:a16="http://schemas.microsoft.com/office/drawing/2014/main" xmlns="" id="{07ADAFD3-7B95-6547-161A-373F4BB32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493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D564BE-CFB1-A22B-9092-AFB3D1D7D34B}"/>
              </a:ext>
            </a:extLst>
          </p:cNvPr>
          <p:cNvSpPr txBox="1"/>
          <p:nvPr/>
        </p:nvSpPr>
        <p:spPr>
          <a:xfrm>
            <a:off x="4834760" y="1436747"/>
            <a:ext cx="4636330" cy="5388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Bandas de música/charanga/</a:t>
            </a:r>
            <a:r>
              <a:rPr lang="es-ES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s-E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Orquestas (verbena)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Discomóvil (alquiler)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Discomóvil (pago del servicio del DJ)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 espectáculos (monólogos, variedades…)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de decorados, belenes…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musicales (compra)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Disfraces, blusones, forros polares, prendas deportivas…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Disfraces alquilados 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800" i="1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Merchandising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(pulseras, chapas…)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Animaciones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Parques infantiles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Pirotecnia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Entradas (museos, circo…)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091279B-3F1A-D93D-C6B0-3A979CFF6AA9}"/>
              </a:ext>
            </a:extLst>
          </p:cNvPr>
          <p:cNvSpPr txBox="1"/>
          <p:nvPr/>
        </p:nvSpPr>
        <p:spPr>
          <a:xfrm>
            <a:off x="9471090" y="1355364"/>
            <a:ext cx="223971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15.973 €</a:t>
            </a:r>
          </a:p>
          <a:p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2.400 €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43.200 €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C4413E14-0FB1-49ED-4672-91EF9579A849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8" name="15 Rectángulo redondeado">
              <a:extLst>
                <a:ext uri="{FF2B5EF4-FFF2-40B4-BE49-F238E27FC236}">
                  <a16:creationId xmlns:a16="http://schemas.microsoft.com/office/drawing/2014/main" xmlns="" id="{D0F9C7F0-33E8-7E34-F284-503316A287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53">
              <a:extLst>
                <a:ext uri="{FF2B5EF4-FFF2-40B4-BE49-F238E27FC236}">
                  <a16:creationId xmlns:a16="http://schemas.microsoft.com/office/drawing/2014/main" xmlns="" id="{5F93D912-D9B7-CF64-816D-5BC314ADB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0" name="AutoShape 54">
              <a:extLst>
                <a:ext uri="{FF2B5EF4-FFF2-40B4-BE49-F238E27FC236}">
                  <a16:creationId xmlns:a16="http://schemas.microsoft.com/office/drawing/2014/main" xmlns="" id="{77D33227-2FD0-4A97-51C9-836AB0F31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1" name="AutoShape 55">
              <a:extLst>
                <a:ext uri="{FF2B5EF4-FFF2-40B4-BE49-F238E27FC236}">
                  <a16:creationId xmlns:a16="http://schemas.microsoft.com/office/drawing/2014/main" xmlns="" id="{D4BB053D-546C-E4BD-12D5-814917E7C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2" name="AutoShape 52">
              <a:extLst>
                <a:ext uri="{FF2B5EF4-FFF2-40B4-BE49-F238E27FC236}">
                  <a16:creationId xmlns:a16="http://schemas.microsoft.com/office/drawing/2014/main" xmlns="" id="{0B5D7AEE-6E20-C745-0DF8-56994696E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3" name="AutoShape 54">
              <a:extLst>
                <a:ext uri="{FF2B5EF4-FFF2-40B4-BE49-F238E27FC236}">
                  <a16:creationId xmlns:a16="http://schemas.microsoft.com/office/drawing/2014/main" xmlns="" id="{D6C12515-3F51-B30E-B8CE-1AA8BF3B0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7727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CE6CF7B-C918-EDC2-C6F4-532CC8D5D0E5}"/>
              </a:ext>
            </a:extLst>
          </p:cNvPr>
          <p:cNvSpPr txBox="1"/>
          <p:nvPr/>
        </p:nvSpPr>
        <p:spPr>
          <a:xfrm>
            <a:off x="9471090" y="1355364"/>
            <a:ext cx="223971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16.035 €</a:t>
            </a:r>
          </a:p>
          <a:p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2.400 €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43.200 €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72F694E-6B2E-6AAC-FC9E-32D243FD349F}"/>
              </a:ext>
            </a:extLst>
          </p:cNvPr>
          <p:cNvSpPr txBox="1"/>
          <p:nvPr/>
        </p:nvSpPr>
        <p:spPr>
          <a:xfrm>
            <a:off x="4834760" y="1436747"/>
            <a:ext cx="463633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Música, Disfraces, 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Pirotecnia,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s-E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8EEA380-96F5-0F2B-C32A-9B9E4DE8D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4759" y="2729409"/>
            <a:ext cx="7141279" cy="395517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4C4E564-BAE1-9979-56C8-9B84FC99B4E8}"/>
              </a:ext>
            </a:extLst>
          </p:cNvPr>
          <p:cNvSpPr txBox="1"/>
          <p:nvPr/>
        </p:nvSpPr>
        <p:spPr>
          <a:xfrm>
            <a:off x="5744541" y="2648026"/>
            <a:ext cx="2039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b="1">
                <a:solidFill>
                  <a:srgbClr val="C00000"/>
                </a:solidFill>
              </a:rPr>
              <a:t>Máximo: 43.200 €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45B22B7-0D02-ACD0-C2B7-7FD1859A4927}"/>
              </a:ext>
            </a:extLst>
          </p:cNvPr>
          <p:cNvSpPr txBox="1"/>
          <p:nvPr/>
        </p:nvSpPr>
        <p:spPr>
          <a:xfrm>
            <a:off x="9929273" y="6414511"/>
            <a:ext cx="1912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b="1">
                <a:solidFill>
                  <a:schemeClr val="accent6"/>
                </a:solidFill>
              </a:rPr>
              <a:t>Mínimo: 2.400 €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135F442-8E7A-3300-AFC9-6D30ED93300B}"/>
              </a:ext>
            </a:extLst>
          </p:cNvPr>
          <p:cNvSpPr txBox="1"/>
          <p:nvPr/>
        </p:nvSpPr>
        <p:spPr>
          <a:xfrm>
            <a:off x="9929272" y="2614018"/>
            <a:ext cx="1912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sz="1800" b="1"/>
              <a:t>Media: 16.035 €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B7B56F8E-3F72-2919-70D0-D179B51E23FE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2" name="15 Rectángulo redondeado">
              <a:extLst>
                <a:ext uri="{FF2B5EF4-FFF2-40B4-BE49-F238E27FC236}">
                  <a16:creationId xmlns:a16="http://schemas.microsoft.com/office/drawing/2014/main" xmlns="" id="{FF90656C-1AD6-7837-078E-BB60AB8C0B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utoShape 53">
              <a:extLst>
                <a:ext uri="{FF2B5EF4-FFF2-40B4-BE49-F238E27FC236}">
                  <a16:creationId xmlns:a16="http://schemas.microsoft.com/office/drawing/2014/main" xmlns="" id="{2C89EDB8-91CD-B6E9-7F39-35607FEEC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70A7752F-FB65-CFC7-DD10-86B44C812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5" name="AutoShape 55">
              <a:extLst>
                <a:ext uri="{FF2B5EF4-FFF2-40B4-BE49-F238E27FC236}">
                  <a16:creationId xmlns:a16="http://schemas.microsoft.com/office/drawing/2014/main" xmlns="" id="{AF613C66-642B-32EF-F6F0-EC6962758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6" name="AutoShape 52">
              <a:extLst>
                <a:ext uri="{FF2B5EF4-FFF2-40B4-BE49-F238E27FC236}">
                  <a16:creationId xmlns:a16="http://schemas.microsoft.com/office/drawing/2014/main" xmlns="" id="{0BA4716E-FAED-2459-05A6-1C7543A1D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7" name="AutoShape 54">
              <a:extLst>
                <a:ext uri="{FF2B5EF4-FFF2-40B4-BE49-F238E27FC236}">
                  <a16:creationId xmlns:a16="http://schemas.microsoft.com/office/drawing/2014/main" xmlns="" id="{82DEC614-EC00-D194-0259-EEDA889EB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8541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D564BE-CFB1-A22B-9092-AFB3D1D7D34B}"/>
              </a:ext>
            </a:extLst>
          </p:cNvPr>
          <p:cNvSpPr txBox="1"/>
          <p:nvPr/>
        </p:nvSpPr>
        <p:spPr>
          <a:xfrm>
            <a:off x="4876802" y="1439333"/>
            <a:ext cx="4483054" cy="1754326"/>
          </a:xfrm>
          <a:prstGeom prst="rect">
            <a:avLst/>
          </a:prstGeom>
          <a:solidFill>
            <a:srgbClr val="FDAE78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Bandas y carambas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Insignias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Cuadros conmemorativos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Regalos (recordatorios falleros de honor…)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Premios (copas, diplomas, trofeos…)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Premios en metálico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5B625B2-005E-0ADF-7C1B-819AE824324B}"/>
              </a:ext>
            </a:extLst>
          </p:cNvPr>
          <p:cNvSpPr txBox="1"/>
          <p:nvPr/>
        </p:nvSpPr>
        <p:spPr>
          <a:xfrm>
            <a:off x="9471090" y="1355364"/>
            <a:ext cx="230864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 2.201 €</a:t>
            </a:r>
          </a:p>
          <a:p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410 €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10.300 €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77E8C100-BB1F-911A-0BF9-E67CE8FB38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193651"/>
              </p:ext>
            </p:extLst>
          </p:nvPr>
        </p:nvGraphicFramePr>
        <p:xfrm>
          <a:off x="4792717" y="3428999"/>
          <a:ext cx="6918089" cy="335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B2442DE8-D774-A2CC-F606-99E7F7C2816F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9" name="15 Rectángulo redondeado">
              <a:extLst>
                <a:ext uri="{FF2B5EF4-FFF2-40B4-BE49-F238E27FC236}">
                  <a16:creationId xmlns:a16="http://schemas.microsoft.com/office/drawing/2014/main" xmlns="" id="{61E2586B-0CBD-59B3-25BE-7A78CB2123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53">
              <a:extLst>
                <a:ext uri="{FF2B5EF4-FFF2-40B4-BE49-F238E27FC236}">
                  <a16:creationId xmlns:a16="http://schemas.microsoft.com/office/drawing/2014/main" xmlns="" id="{1C40A9AC-1CBF-63BB-DEB4-59717FED5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1" name="AutoShape 54">
              <a:extLst>
                <a:ext uri="{FF2B5EF4-FFF2-40B4-BE49-F238E27FC236}">
                  <a16:creationId xmlns:a16="http://schemas.microsoft.com/office/drawing/2014/main" xmlns="" id="{B24C9953-64E3-5A05-1A87-0D9A58287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2" name="AutoShape 55">
              <a:extLst>
                <a:ext uri="{FF2B5EF4-FFF2-40B4-BE49-F238E27FC236}">
                  <a16:creationId xmlns:a16="http://schemas.microsoft.com/office/drawing/2014/main" xmlns="" id="{C0ADC7F5-4264-2EB2-4410-1035685EF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3" name="AutoShape 52">
              <a:extLst>
                <a:ext uri="{FF2B5EF4-FFF2-40B4-BE49-F238E27FC236}">
                  <a16:creationId xmlns:a16="http://schemas.microsoft.com/office/drawing/2014/main" xmlns="" id="{395F63B8-543A-7A55-E3B2-2036426FC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5F811AA8-21B2-D8CA-A3B8-DBDB80E98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23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D564BE-CFB1-A22B-9092-AFB3D1D7D34B}"/>
              </a:ext>
            </a:extLst>
          </p:cNvPr>
          <p:cNvSpPr txBox="1"/>
          <p:nvPr/>
        </p:nvSpPr>
        <p:spPr>
          <a:xfrm>
            <a:off x="4887311" y="1439333"/>
            <a:ext cx="3175998" cy="12958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/>
              <a:t>Alquiler de autobuses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/>
              <a:t>Alquiler de furgonetas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/>
              <a:t>Tickets de transporte urbano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D6F5864-F67A-8B75-01BB-27C015E7093B}"/>
              </a:ext>
            </a:extLst>
          </p:cNvPr>
          <p:cNvSpPr txBox="1"/>
          <p:nvPr/>
        </p:nvSpPr>
        <p:spPr>
          <a:xfrm>
            <a:off x="9471090" y="1355364"/>
            <a:ext cx="230864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 1.369 €</a:t>
            </a:r>
          </a:p>
          <a:p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50 €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6.990 €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6A1844F-78D7-580B-7F75-97EBF83A5A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7311" y="2838374"/>
            <a:ext cx="6852188" cy="3793653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10327941-DDCC-4446-F735-62FD4CAB6BF3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9" name="15 Rectángulo redondeado">
              <a:extLst>
                <a:ext uri="{FF2B5EF4-FFF2-40B4-BE49-F238E27FC236}">
                  <a16:creationId xmlns:a16="http://schemas.microsoft.com/office/drawing/2014/main" xmlns="" id="{9EA6CA36-D121-3ED5-6FF2-791E36CDAF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53">
              <a:extLst>
                <a:ext uri="{FF2B5EF4-FFF2-40B4-BE49-F238E27FC236}">
                  <a16:creationId xmlns:a16="http://schemas.microsoft.com/office/drawing/2014/main" xmlns="" id="{F424B39F-5F56-6B75-F480-5C57E558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1" name="AutoShape 54">
              <a:extLst>
                <a:ext uri="{FF2B5EF4-FFF2-40B4-BE49-F238E27FC236}">
                  <a16:creationId xmlns:a16="http://schemas.microsoft.com/office/drawing/2014/main" xmlns="" id="{6F706842-A4D4-C5E0-861F-3A21534E5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2" name="AutoShape 55">
              <a:extLst>
                <a:ext uri="{FF2B5EF4-FFF2-40B4-BE49-F238E27FC236}">
                  <a16:creationId xmlns:a16="http://schemas.microsoft.com/office/drawing/2014/main" xmlns="" id="{E338CB71-29A0-7936-B5E6-4C7F3985A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3" name="AutoShape 52">
              <a:extLst>
                <a:ext uri="{FF2B5EF4-FFF2-40B4-BE49-F238E27FC236}">
                  <a16:creationId xmlns:a16="http://schemas.microsoft.com/office/drawing/2014/main" xmlns="" id="{57E78DE5-A9CB-8FC3-875A-C62CDCB18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40E47022-DF97-DE28-4AD0-DC4894C4A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615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D564BE-CFB1-A22B-9092-AFB3D1D7D34B}"/>
              </a:ext>
            </a:extLst>
          </p:cNvPr>
          <p:cNvSpPr txBox="1"/>
          <p:nvPr/>
        </p:nvSpPr>
        <p:spPr>
          <a:xfrm>
            <a:off x="4845270" y="1439333"/>
            <a:ext cx="4465068" cy="46198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de limpieza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 de desinfección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Ambulancia, médicos, auxiliares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Camareros y/o porteros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de aparejador/arquitecto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de asesoría fiscal/ legal/ gestoría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 gráfico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Instaladores, técnicos de mantenimiento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de decoración y jardinería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Revisión de extintores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2E3413-3CB3-6B85-8434-C9A77D85FCD7}"/>
              </a:ext>
            </a:extLst>
          </p:cNvPr>
          <p:cNvSpPr txBox="1"/>
          <p:nvPr/>
        </p:nvSpPr>
        <p:spPr>
          <a:xfrm>
            <a:off x="9471090" y="1355364"/>
            <a:ext cx="223971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4.535 €</a:t>
            </a:r>
          </a:p>
          <a:p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220 €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14.663 €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8D3A10B2-738E-BABC-39B6-EE9FC767A26A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8" name="15 Rectángulo redondeado">
              <a:extLst>
                <a:ext uri="{FF2B5EF4-FFF2-40B4-BE49-F238E27FC236}">
                  <a16:creationId xmlns:a16="http://schemas.microsoft.com/office/drawing/2014/main" xmlns="" id="{920A2573-795C-A5AD-FD30-036F7C683B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53">
              <a:extLst>
                <a:ext uri="{FF2B5EF4-FFF2-40B4-BE49-F238E27FC236}">
                  <a16:creationId xmlns:a16="http://schemas.microsoft.com/office/drawing/2014/main" xmlns="" id="{7FC7BD35-A191-9AB1-3F6E-2465B45AC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0" name="AutoShape 54">
              <a:extLst>
                <a:ext uri="{FF2B5EF4-FFF2-40B4-BE49-F238E27FC236}">
                  <a16:creationId xmlns:a16="http://schemas.microsoft.com/office/drawing/2014/main" xmlns="" id="{F7091D24-7555-7776-E5CD-B1B6679BE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1" name="AutoShape 55">
              <a:extLst>
                <a:ext uri="{FF2B5EF4-FFF2-40B4-BE49-F238E27FC236}">
                  <a16:creationId xmlns:a16="http://schemas.microsoft.com/office/drawing/2014/main" xmlns="" id="{C47936DD-6FF2-971F-E8F1-6AEE8999C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2" name="AutoShape 52">
              <a:extLst>
                <a:ext uri="{FF2B5EF4-FFF2-40B4-BE49-F238E27FC236}">
                  <a16:creationId xmlns:a16="http://schemas.microsoft.com/office/drawing/2014/main" xmlns="" id="{DA7A942F-90DC-9571-B59E-C8A19BAFF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3" name="AutoShape 54">
              <a:extLst>
                <a:ext uri="{FF2B5EF4-FFF2-40B4-BE49-F238E27FC236}">
                  <a16:creationId xmlns:a16="http://schemas.microsoft.com/office/drawing/2014/main" xmlns="" id="{09D1CBAB-40E2-0A12-4ACA-846B27328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41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5BA765F-B5D7-4A81-4068-D99C1DFCEC18}"/>
              </a:ext>
            </a:extLst>
          </p:cNvPr>
          <p:cNvSpPr txBox="1"/>
          <p:nvPr/>
        </p:nvSpPr>
        <p:spPr>
          <a:xfrm>
            <a:off x="565243" y="122120"/>
            <a:ext cx="11477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>
                <a:solidFill>
                  <a:schemeClr val="bg1"/>
                </a:solidFill>
              </a:rPr>
              <a:t>OBJETIVOS DEL ESTUDIO</a:t>
            </a:r>
          </a:p>
          <a:p>
            <a:pPr algn="ctr"/>
            <a:endParaRPr lang="es-ES" sz="4000">
              <a:solidFill>
                <a:schemeClr val="bg1"/>
              </a:solidFill>
            </a:endParaRPr>
          </a:p>
        </p:txBody>
      </p:sp>
      <p:sp>
        <p:nvSpPr>
          <p:cNvPr id="20" name="2 Marcador de contenido">
            <a:extLst>
              <a:ext uri="{FF2B5EF4-FFF2-40B4-BE49-F238E27FC236}">
                <a16:creationId xmlns:a16="http://schemas.microsoft.com/office/drawing/2014/main" xmlns="" id="{68BAB25D-0AE6-9E50-30D2-31AC896533C6}"/>
              </a:ext>
            </a:extLst>
          </p:cNvPr>
          <p:cNvSpPr txBox="1">
            <a:spLocks/>
          </p:cNvSpPr>
          <p:nvPr/>
        </p:nvSpPr>
        <p:spPr>
          <a:xfrm>
            <a:off x="149288" y="984661"/>
            <a:ext cx="11477469" cy="49766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700"/>
              </a:spcBef>
              <a:buClr>
                <a:srgbClr val="5AA9AF"/>
              </a:buClr>
              <a:buFont typeface="Wingdings" pitchFamily="2" charset="2"/>
              <a:buChar char="§"/>
            </a:pPr>
            <a:r>
              <a:rPr lang="es-ES" sz="4200" b="1"/>
              <a:t> Cuantificar el gasto asociado a la organización de las Fiestas Falleras</a:t>
            </a:r>
            <a:r>
              <a:rPr lang="es-ES" sz="4200"/>
              <a:t> movilizado desde todos los agentes </a:t>
            </a:r>
            <a:r>
              <a:rPr lang="es-ES" sz="4200">
                <a:solidFill>
                  <a:srgbClr val="FF0000"/>
                </a:solidFill>
              </a:rPr>
              <a:t>(</a:t>
            </a:r>
            <a:r>
              <a:rPr lang="es-ES" sz="4200" b="1">
                <a:solidFill>
                  <a:srgbClr val="FF0000"/>
                </a:solidFill>
              </a:rPr>
              <a:t>actualizar estudio INTER</a:t>
            </a:r>
            <a:r>
              <a:rPr lang="es-ES" sz="4200">
                <a:solidFill>
                  <a:srgbClr val="FF0000"/>
                </a:solidFill>
              </a:rPr>
              <a:t>)</a:t>
            </a:r>
            <a:r>
              <a:rPr lang="es-ES" sz="4200"/>
              <a:t>.</a:t>
            </a:r>
          </a:p>
          <a:p>
            <a:pPr lvl="1">
              <a:lnSpc>
                <a:spcPct val="100000"/>
              </a:lnSpc>
              <a:spcBef>
                <a:spcPts val="1700"/>
              </a:spcBef>
              <a:buClr>
                <a:srgbClr val="5AA9AF"/>
              </a:buClr>
              <a:buFont typeface="Wingdings" pitchFamily="2" charset="2"/>
              <a:buChar char="§"/>
            </a:pPr>
            <a:r>
              <a:rPr lang="es-ES" sz="4200" b="1"/>
              <a:t> Conocer el impacto económico </a:t>
            </a:r>
            <a:r>
              <a:rPr lang="es-ES" sz="4200"/>
              <a:t>y turístico de las fallas </a:t>
            </a:r>
            <a:r>
              <a:rPr lang="es-ES" sz="4200" b="1"/>
              <a:t>(renta y empleo)</a:t>
            </a:r>
            <a:r>
              <a:rPr lang="es-ES" sz="4200"/>
              <a:t>.</a:t>
            </a:r>
          </a:p>
          <a:p>
            <a:pPr lvl="1">
              <a:lnSpc>
                <a:spcPct val="100000"/>
              </a:lnSpc>
              <a:spcBef>
                <a:spcPts val="1700"/>
              </a:spcBef>
              <a:buClr>
                <a:srgbClr val="5AA9AF"/>
              </a:buClr>
              <a:buFont typeface="Wingdings" pitchFamily="2" charset="2"/>
              <a:buChar char="§"/>
            </a:pPr>
            <a:r>
              <a:rPr lang="es-ES" sz="4200"/>
              <a:t> Estimar el </a:t>
            </a:r>
            <a:r>
              <a:rPr lang="es-ES" sz="4200" b="1"/>
              <a:t>impacto económico generado en cada sector y por cada agente</a:t>
            </a:r>
            <a:r>
              <a:rPr lang="es-ES" sz="4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73829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03DA5A4-7A16-039F-B5A0-0DFC3F950998}"/>
              </a:ext>
            </a:extLst>
          </p:cNvPr>
          <p:cNvSpPr txBox="1"/>
          <p:nvPr/>
        </p:nvSpPr>
        <p:spPr>
          <a:xfrm>
            <a:off x="9471090" y="1355364"/>
            <a:ext cx="223971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4.535 €</a:t>
            </a:r>
          </a:p>
          <a:p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220 €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14.663 €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C2BD445-C4F2-D853-CDC1-3F534E208EB0}"/>
              </a:ext>
            </a:extLst>
          </p:cNvPr>
          <p:cNvSpPr txBox="1"/>
          <p:nvPr/>
        </p:nvSpPr>
        <p:spPr>
          <a:xfrm>
            <a:off x="4845270" y="1439333"/>
            <a:ext cx="4465068" cy="129586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Limpieza, sanidad, seguridad, camareros, arquitecto, gestoría, mantenimiento, jardinería…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3A56561-EE72-415F-BC9E-AC1C48200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270" y="2831683"/>
            <a:ext cx="6956618" cy="385289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459A209F-E1D7-8EAD-B4F0-201D1F942411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9" name="15 Rectángulo redondeado">
              <a:extLst>
                <a:ext uri="{FF2B5EF4-FFF2-40B4-BE49-F238E27FC236}">
                  <a16:creationId xmlns:a16="http://schemas.microsoft.com/office/drawing/2014/main" xmlns="" id="{E5C419DC-69AB-E918-D732-3F8DB08918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53">
              <a:extLst>
                <a:ext uri="{FF2B5EF4-FFF2-40B4-BE49-F238E27FC236}">
                  <a16:creationId xmlns:a16="http://schemas.microsoft.com/office/drawing/2014/main" xmlns="" id="{D512CB85-BB8E-8A6E-2C7C-BE1D6044B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1" name="AutoShape 54">
              <a:extLst>
                <a:ext uri="{FF2B5EF4-FFF2-40B4-BE49-F238E27FC236}">
                  <a16:creationId xmlns:a16="http://schemas.microsoft.com/office/drawing/2014/main" xmlns="" id="{B8FECB77-BD69-9A45-ED34-BE831D587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2" name="AutoShape 55">
              <a:extLst>
                <a:ext uri="{FF2B5EF4-FFF2-40B4-BE49-F238E27FC236}">
                  <a16:creationId xmlns:a16="http://schemas.microsoft.com/office/drawing/2014/main" xmlns="" id="{5133F50F-6E29-46A1-C32B-E30867C82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3" name="AutoShape 52">
              <a:extLst>
                <a:ext uri="{FF2B5EF4-FFF2-40B4-BE49-F238E27FC236}">
                  <a16:creationId xmlns:a16="http://schemas.microsoft.com/office/drawing/2014/main" xmlns="" id="{7946F432-2CC2-4B98-352B-2636CA583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14C1DCFF-3030-95A5-9CB7-3444668A3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3378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D564BE-CFB1-A22B-9092-AFB3D1D7D34B}"/>
              </a:ext>
            </a:extLst>
          </p:cNvPr>
          <p:cNvSpPr txBox="1"/>
          <p:nvPr/>
        </p:nvSpPr>
        <p:spPr>
          <a:xfrm>
            <a:off x="4866168" y="1439333"/>
            <a:ext cx="4703133" cy="2031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Catering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Bares, restaurantes, comida para llevar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Comida y café en otros proveedores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Bebida (leche, agua, refrescos, alcohol…)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Menaje (manteles, platos, vasos, cubiertos...)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Carbónicos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619500E-B0D9-C782-03EE-E9532D998C16}"/>
              </a:ext>
            </a:extLst>
          </p:cNvPr>
          <p:cNvSpPr txBox="1"/>
          <p:nvPr/>
        </p:nvSpPr>
        <p:spPr>
          <a:xfrm>
            <a:off x="9471027" y="1355364"/>
            <a:ext cx="223977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19.502 €</a:t>
            </a:r>
          </a:p>
          <a:p>
            <a:pPr algn="r"/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2.450 €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127.600 €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BD42FCF-2974-6E0E-1298-240B667287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168" y="3815255"/>
            <a:ext cx="6737253" cy="2824655"/>
          </a:xfrm>
          <a:prstGeom prst="rect">
            <a:avLst/>
          </a:prstGeom>
        </p:spPr>
      </p:pic>
      <p:sp>
        <p:nvSpPr>
          <p:cNvPr id="9" name="Estrella de 5 puntas 8">
            <a:extLst>
              <a:ext uri="{FF2B5EF4-FFF2-40B4-BE49-F238E27FC236}">
                <a16:creationId xmlns:a16="http://schemas.microsoft.com/office/drawing/2014/main" xmlns="" id="{8AAD11AE-F310-C5F4-4C02-21A2531E7A97}"/>
              </a:ext>
            </a:extLst>
          </p:cNvPr>
          <p:cNvSpPr/>
          <p:nvPr/>
        </p:nvSpPr>
        <p:spPr>
          <a:xfrm>
            <a:off x="6140205" y="3678036"/>
            <a:ext cx="126124" cy="137219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8D4D597-7592-1B79-9324-872199E2BEBB}"/>
              </a:ext>
            </a:extLst>
          </p:cNvPr>
          <p:cNvSpPr txBox="1"/>
          <p:nvPr/>
        </p:nvSpPr>
        <p:spPr>
          <a:xfrm>
            <a:off x="4812900" y="3554627"/>
            <a:ext cx="118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schemeClr val="bg2">
                    <a:lumMod val="25000"/>
                  </a:schemeClr>
                </a:solidFill>
              </a:rPr>
              <a:t>127.600 €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43FACF6A-E9C8-4110-95D8-CEEAFF0F0D7A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10" name="15 Rectángulo redondeado">
              <a:extLst>
                <a:ext uri="{FF2B5EF4-FFF2-40B4-BE49-F238E27FC236}">
                  <a16:creationId xmlns:a16="http://schemas.microsoft.com/office/drawing/2014/main" xmlns="" id="{320CD110-C11F-B736-E9B6-FB9D53B366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utoShape 53">
              <a:extLst>
                <a:ext uri="{FF2B5EF4-FFF2-40B4-BE49-F238E27FC236}">
                  <a16:creationId xmlns:a16="http://schemas.microsoft.com/office/drawing/2014/main" xmlns="" id="{AEAF5DF4-A6AC-ACD5-BE33-B4F2F8BB9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3" name="AutoShape 54">
              <a:extLst>
                <a:ext uri="{FF2B5EF4-FFF2-40B4-BE49-F238E27FC236}">
                  <a16:creationId xmlns:a16="http://schemas.microsoft.com/office/drawing/2014/main" xmlns="" id="{8883A4E3-A20D-C040-5494-FBBD615A0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4" name="AutoShape 55">
              <a:extLst>
                <a:ext uri="{FF2B5EF4-FFF2-40B4-BE49-F238E27FC236}">
                  <a16:creationId xmlns:a16="http://schemas.microsoft.com/office/drawing/2014/main" xmlns="" id="{3A6EA9A0-1D1F-5B15-CAEF-936EA5EFF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5" name="AutoShape 52">
              <a:extLst>
                <a:ext uri="{FF2B5EF4-FFF2-40B4-BE49-F238E27FC236}">
                  <a16:creationId xmlns:a16="http://schemas.microsoft.com/office/drawing/2014/main" xmlns="" id="{6462C945-04F1-7608-14CF-0DAACD6BF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6" name="AutoShape 54">
              <a:extLst>
                <a:ext uri="{FF2B5EF4-FFF2-40B4-BE49-F238E27FC236}">
                  <a16:creationId xmlns:a16="http://schemas.microsoft.com/office/drawing/2014/main" xmlns="" id="{F6744D7C-65AA-A7C4-5712-29CFE84B3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8625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D564BE-CFB1-A22B-9092-AFB3D1D7D34B}"/>
              </a:ext>
            </a:extLst>
          </p:cNvPr>
          <p:cNvSpPr txBox="1"/>
          <p:nvPr/>
        </p:nvSpPr>
        <p:spPr>
          <a:xfrm>
            <a:off x="4876802" y="1439333"/>
            <a:ext cx="4483054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Luz (gastos ordinarios del ejercicio)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Luz (gastos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extraord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Navidad, ss. fallera)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Telefonía, TV e internet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Leña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Combustible (calefacciones,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cremà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D5044D7-8895-A12E-C824-D51BD3069884}"/>
              </a:ext>
            </a:extLst>
          </p:cNvPr>
          <p:cNvSpPr txBox="1"/>
          <p:nvPr/>
        </p:nvSpPr>
        <p:spPr>
          <a:xfrm>
            <a:off x="9471090" y="1355364"/>
            <a:ext cx="223971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7.808 €</a:t>
            </a:r>
          </a:p>
          <a:p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1.093 €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37.533 €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F265B43-6DE9-4C1D-DFF0-866F1F755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1" y="3638265"/>
            <a:ext cx="6834005" cy="314557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EDDE1A2A-BA7A-E6B8-67DB-AE4B9AE4867E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9" name="15 Rectángulo redondeado">
              <a:extLst>
                <a:ext uri="{FF2B5EF4-FFF2-40B4-BE49-F238E27FC236}">
                  <a16:creationId xmlns:a16="http://schemas.microsoft.com/office/drawing/2014/main" xmlns="" id="{CB0EEF60-410C-A2A7-F24F-AE396651E5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53">
              <a:extLst>
                <a:ext uri="{FF2B5EF4-FFF2-40B4-BE49-F238E27FC236}">
                  <a16:creationId xmlns:a16="http://schemas.microsoft.com/office/drawing/2014/main" xmlns="" id="{D38F59D3-6005-C939-E2A7-7891FE557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1" name="AutoShape 54">
              <a:extLst>
                <a:ext uri="{FF2B5EF4-FFF2-40B4-BE49-F238E27FC236}">
                  <a16:creationId xmlns:a16="http://schemas.microsoft.com/office/drawing/2014/main" xmlns="" id="{AE613A0B-7D7C-9C2E-5CB9-A1C6A723A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2" name="AutoShape 55">
              <a:extLst>
                <a:ext uri="{FF2B5EF4-FFF2-40B4-BE49-F238E27FC236}">
                  <a16:creationId xmlns:a16="http://schemas.microsoft.com/office/drawing/2014/main" xmlns="" id="{801047BC-9CEE-437A-08A4-9117DA68C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3" name="AutoShape 52">
              <a:extLst>
                <a:ext uri="{FF2B5EF4-FFF2-40B4-BE49-F238E27FC236}">
                  <a16:creationId xmlns:a16="http://schemas.microsoft.com/office/drawing/2014/main" xmlns="" id="{0A8B2333-1618-26DD-7209-E457CC319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36B5F142-640B-836A-EFE4-FE7FF7EC0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6196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D564BE-CFB1-A22B-9092-AFB3D1D7D34B}"/>
              </a:ext>
            </a:extLst>
          </p:cNvPr>
          <p:cNvSpPr txBox="1"/>
          <p:nvPr/>
        </p:nvSpPr>
        <p:spPr>
          <a:xfrm>
            <a:off x="4834761" y="1439333"/>
            <a:ext cx="2900853" cy="1754326"/>
          </a:xfrm>
          <a:prstGeom prst="rect">
            <a:avLst/>
          </a:prstGeom>
          <a:solidFill>
            <a:srgbClr val="FDAE78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s-E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Flores, plantas: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Ofrenda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lantà</a:t>
            </a:r>
            <a:endParaRPr lang="es-ES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resentación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Nombramientos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>
                <a:latin typeface="Arial" panose="020B0604020202020204" pitchFamily="34" charset="0"/>
                <a:cs typeface="Times New Roman" panose="02020603050405020304" pitchFamily="18" charset="0"/>
              </a:rPr>
              <a:t>Otros</a:t>
            </a:r>
            <a:r>
              <a:rPr lang="es-ES">
                <a:effectLst/>
              </a:rPr>
              <a:t> </a:t>
            </a: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A66E253-2D13-7F71-A4A6-CC32CD1D402B}"/>
              </a:ext>
            </a:extLst>
          </p:cNvPr>
          <p:cNvSpPr txBox="1"/>
          <p:nvPr/>
        </p:nvSpPr>
        <p:spPr>
          <a:xfrm>
            <a:off x="9471090" y="1355364"/>
            <a:ext cx="223971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2.555 €</a:t>
            </a:r>
          </a:p>
          <a:p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400 €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9.700 €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0A93BF1-6064-84DB-05F2-714AF2DB1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4760" y="3393792"/>
            <a:ext cx="6876045" cy="3259256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FDB855F6-494D-4471-3408-8DE5591252D6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9" name="15 Rectángulo redondeado">
              <a:extLst>
                <a:ext uri="{FF2B5EF4-FFF2-40B4-BE49-F238E27FC236}">
                  <a16:creationId xmlns:a16="http://schemas.microsoft.com/office/drawing/2014/main" xmlns="" id="{8B5D5A85-CE01-9237-5578-EA5AD5EFD0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53">
              <a:extLst>
                <a:ext uri="{FF2B5EF4-FFF2-40B4-BE49-F238E27FC236}">
                  <a16:creationId xmlns:a16="http://schemas.microsoft.com/office/drawing/2014/main" xmlns="" id="{1F033954-B3D6-6B7A-8EDE-3663E344C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1" name="AutoShape 54">
              <a:extLst>
                <a:ext uri="{FF2B5EF4-FFF2-40B4-BE49-F238E27FC236}">
                  <a16:creationId xmlns:a16="http://schemas.microsoft.com/office/drawing/2014/main" xmlns="" id="{415A4C2B-6EE1-D566-98D0-549ED5B5F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2" name="AutoShape 55">
              <a:extLst>
                <a:ext uri="{FF2B5EF4-FFF2-40B4-BE49-F238E27FC236}">
                  <a16:creationId xmlns:a16="http://schemas.microsoft.com/office/drawing/2014/main" xmlns="" id="{C1E44784-B33D-3FC2-34C2-B5C1FDC35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3" name="AutoShape 52">
              <a:extLst>
                <a:ext uri="{FF2B5EF4-FFF2-40B4-BE49-F238E27FC236}">
                  <a16:creationId xmlns:a16="http://schemas.microsoft.com/office/drawing/2014/main" xmlns="" id="{D6E967E9-91BE-F68F-9EEF-71C301EE2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BF5728F4-A3BB-9710-C77E-C7F091F7C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2488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D564BE-CFB1-A22B-9092-AFB3D1D7D34B}"/>
              </a:ext>
            </a:extLst>
          </p:cNvPr>
          <p:cNvSpPr txBox="1"/>
          <p:nvPr/>
        </p:nvSpPr>
        <p:spPr>
          <a:xfrm>
            <a:off x="4834761" y="1439333"/>
            <a:ext cx="4525096" cy="12958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 err="1"/>
              <a:t>Llibrets</a:t>
            </a:r>
            <a:r>
              <a:rPr lang="es-ES"/>
              <a:t>, folletos, pancartas…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/>
              <a:t>Banderas decorativas para las calles, </a:t>
            </a:r>
            <a:r>
              <a:rPr lang="es-ES" err="1"/>
              <a:t>replegà</a:t>
            </a:r>
            <a:r>
              <a:rPr lang="es-ES"/>
              <a:t>…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BAA8EA8-5443-6218-CC7E-E053B3299E7C}"/>
              </a:ext>
            </a:extLst>
          </p:cNvPr>
          <p:cNvSpPr txBox="1"/>
          <p:nvPr/>
        </p:nvSpPr>
        <p:spPr>
          <a:xfrm>
            <a:off x="9471090" y="1355364"/>
            <a:ext cx="223971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2.643 €</a:t>
            </a:r>
          </a:p>
          <a:p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300 €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13.873 €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72CCBD9-14CF-7EE9-6A3D-43E063D89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4760" y="2902744"/>
            <a:ext cx="6876046" cy="3792346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3217CC0D-BE76-CE02-6CBA-FA90912C1094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9" name="15 Rectángulo redondeado">
              <a:extLst>
                <a:ext uri="{FF2B5EF4-FFF2-40B4-BE49-F238E27FC236}">
                  <a16:creationId xmlns:a16="http://schemas.microsoft.com/office/drawing/2014/main" xmlns="" id="{2CA23B1A-F355-A614-4FDE-ECC2033E00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53">
              <a:extLst>
                <a:ext uri="{FF2B5EF4-FFF2-40B4-BE49-F238E27FC236}">
                  <a16:creationId xmlns:a16="http://schemas.microsoft.com/office/drawing/2014/main" xmlns="" id="{8355E7DA-EA9E-B847-73CD-BC0C980CA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1" name="AutoShape 54">
              <a:extLst>
                <a:ext uri="{FF2B5EF4-FFF2-40B4-BE49-F238E27FC236}">
                  <a16:creationId xmlns:a16="http://schemas.microsoft.com/office/drawing/2014/main" xmlns="" id="{86EE288D-D7D5-7F44-48AD-F0D3C5656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2" name="AutoShape 55">
              <a:extLst>
                <a:ext uri="{FF2B5EF4-FFF2-40B4-BE49-F238E27FC236}">
                  <a16:creationId xmlns:a16="http://schemas.microsoft.com/office/drawing/2014/main" xmlns="" id="{132FC81B-46CD-93EC-D1A6-01C3E7C24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3" name="AutoShape 52">
              <a:extLst>
                <a:ext uri="{FF2B5EF4-FFF2-40B4-BE49-F238E27FC236}">
                  <a16:creationId xmlns:a16="http://schemas.microsoft.com/office/drawing/2014/main" xmlns="" id="{3488665A-D86E-86DC-A080-4CE1F57FD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6EB2FDB7-F8BC-DD39-E967-E91581DED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71484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D564BE-CFB1-A22B-9092-AFB3D1D7D34B}"/>
              </a:ext>
            </a:extLst>
          </p:cNvPr>
          <p:cNvSpPr txBox="1"/>
          <p:nvPr/>
        </p:nvSpPr>
        <p:spPr>
          <a:xfrm>
            <a:off x="4824250" y="1439333"/>
            <a:ext cx="4646840" cy="12958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/>
              <a:t>Comisiones y gastos de correo de los bancos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/>
              <a:t>Intereses por préstamos y pólizas de crédito (excluidas amortizaciones)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C989915-CECD-B5CD-8909-DE1BAEAB1883}"/>
              </a:ext>
            </a:extLst>
          </p:cNvPr>
          <p:cNvSpPr txBox="1"/>
          <p:nvPr/>
        </p:nvSpPr>
        <p:spPr>
          <a:xfrm>
            <a:off x="9471090" y="1355364"/>
            <a:ext cx="223971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1.054 €</a:t>
            </a:r>
          </a:p>
          <a:p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150 €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6.509 €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33AFC6D-4AD4-5BE1-BD07-F40CD4BF8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249" y="2838375"/>
            <a:ext cx="7032431" cy="394546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7142A8D3-3709-D0B6-8822-4782ADBEEA36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9" name="15 Rectángulo redondeado">
              <a:extLst>
                <a:ext uri="{FF2B5EF4-FFF2-40B4-BE49-F238E27FC236}">
                  <a16:creationId xmlns:a16="http://schemas.microsoft.com/office/drawing/2014/main" xmlns="" id="{DD434659-6734-6CE7-8763-33FFE6C6FF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53">
              <a:extLst>
                <a:ext uri="{FF2B5EF4-FFF2-40B4-BE49-F238E27FC236}">
                  <a16:creationId xmlns:a16="http://schemas.microsoft.com/office/drawing/2014/main" xmlns="" id="{D2FF52A0-7410-5A5D-9AEC-C533A58B9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1" name="AutoShape 54">
              <a:extLst>
                <a:ext uri="{FF2B5EF4-FFF2-40B4-BE49-F238E27FC236}">
                  <a16:creationId xmlns:a16="http://schemas.microsoft.com/office/drawing/2014/main" xmlns="" id="{C8A425C6-2B59-4975-1C2E-42469CCA0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2" name="AutoShape 55">
              <a:extLst>
                <a:ext uri="{FF2B5EF4-FFF2-40B4-BE49-F238E27FC236}">
                  <a16:creationId xmlns:a16="http://schemas.microsoft.com/office/drawing/2014/main" xmlns="" id="{974F6DB0-1A65-D13D-CA31-69A7DCD81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3" name="AutoShape 52">
              <a:extLst>
                <a:ext uri="{FF2B5EF4-FFF2-40B4-BE49-F238E27FC236}">
                  <a16:creationId xmlns:a16="http://schemas.microsoft.com/office/drawing/2014/main" xmlns="" id="{97083C08-8BDC-C610-726F-B16D7AF11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86A24FBF-2A3F-A533-9013-8012DD340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6915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D564BE-CFB1-A22B-9092-AFB3D1D7D34B}"/>
              </a:ext>
            </a:extLst>
          </p:cNvPr>
          <p:cNvSpPr txBox="1"/>
          <p:nvPr/>
        </p:nvSpPr>
        <p:spPr>
          <a:xfrm>
            <a:off x="4834759" y="1439333"/>
            <a:ext cx="3161763" cy="8803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/>
              <a:t>Redes sociales, dominio web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s-ES"/>
              <a:t>Publicidad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189FE72-1819-3596-A224-591A44D1E4BF}"/>
              </a:ext>
            </a:extLst>
          </p:cNvPr>
          <p:cNvSpPr txBox="1"/>
          <p:nvPr/>
        </p:nvSpPr>
        <p:spPr>
          <a:xfrm>
            <a:off x="9471090" y="1355364"/>
            <a:ext cx="223971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141 €</a:t>
            </a:r>
          </a:p>
          <a:p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20 €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2.150 €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C6F01194-78D4-9925-D8CA-C9C9D7DB77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451631"/>
              </p:ext>
            </p:extLst>
          </p:nvPr>
        </p:nvGraphicFramePr>
        <p:xfrm>
          <a:off x="4834758" y="2648026"/>
          <a:ext cx="6876048" cy="4047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3EB86A14-77C1-6E32-F2EF-EBB1FB8CA846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9" name="15 Rectángulo redondeado">
              <a:extLst>
                <a:ext uri="{FF2B5EF4-FFF2-40B4-BE49-F238E27FC236}">
                  <a16:creationId xmlns:a16="http://schemas.microsoft.com/office/drawing/2014/main" xmlns="" id="{8908FBFB-6E88-0060-B412-2D30855C2F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53">
              <a:extLst>
                <a:ext uri="{FF2B5EF4-FFF2-40B4-BE49-F238E27FC236}">
                  <a16:creationId xmlns:a16="http://schemas.microsoft.com/office/drawing/2014/main" xmlns="" id="{55667A22-66C9-DFBE-182A-DAE7FB998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1" name="AutoShape 54">
              <a:extLst>
                <a:ext uri="{FF2B5EF4-FFF2-40B4-BE49-F238E27FC236}">
                  <a16:creationId xmlns:a16="http://schemas.microsoft.com/office/drawing/2014/main" xmlns="" id="{08AC7FAE-13D0-02BF-E610-18C05BCDD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2" name="AutoShape 55">
              <a:extLst>
                <a:ext uri="{FF2B5EF4-FFF2-40B4-BE49-F238E27FC236}">
                  <a16:creationId xmlns:a16="http://schemas.microsoft.com/office/drawing/2014/main" xmlns="" id="{6AC2FD69-447B-A6AE-C338-E99F33CC9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3" name="AutoShape 52">
              <a:extLst>
                <a:ext uri="{FF2B5EF4-FFF2-40B4-BE49-F238E27FC236}">
                  <a16:creationId xmlns:a16="http://schemas.microsoft.com/office/drawing/2014/main" xmlns="" id="{43A495EE-E291-6B1D-62AD-FD69EF71B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35B2C645-C394-4371-F346-377031995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9709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25582-77D9-D57B-D132-5B18C52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Estructura gastos comisiones falleras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CAD66A1-BD8B-502D-3BF6-1379C48CDE78}"/>
              </a:ext>
            </a:extLst>
          </p:cNvPr>
          <p:cNvGraphicFramePr/>
          <p:nvPr/>
        </p:nvGraphicFramePr>
        <p:xfrm>
          <a:off x="949434" y="1439333"/>
          <a:ext cx="3296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D564BE-CFB1-A22B-9092-AFB3D1D7D34B}"/>
              </a:ext>
            </a:extLst>
          </p:cNvPr>
          <p:cNvSpPr txBox="1"/>
          <p:nvPr/>
        </p:nvSpPr>
        <p:spPr>
          <a:xfrm>
            <a:off x="4855781" y="1439333"/>
            <a:ext cx="4037067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s-ES" sz="2400" b="1"/>
              <a:t>OTROS GASTOS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Seguros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Impuestos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Tasas públicas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Cuotas a agrupaciones, asociaciones…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Donaciones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/>
              <a:t>Loterías jugadas por la comisión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6DC96F7-771E-9B7B-720E-46C7A3284837}"/>
              </a:ext>
            </a:extLst>
          </p:cNvPr>
          <p:cNvSpPr txBox="1"/>
          <p:nvPr/>
        </p:nvSpPr>
        <p:spPr>
          <a:xfrm>
            <a:off x="9471090" y="1355364"/>
            <a:ext cx="223971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/>
              <a:t>Media: 2.268 €</a:t>
            </a:r>
          </a:p>
          <a:p>
            <a:endParaRPr lang="es-ES_tradnl" b="1">
              <a:solidFill>
                <a:schemeClr val="accent6"/>
              </a:solidFill>
            </a:endParaRPr>
          </a:p>
          <a:p>
            <a:pPr algn="r"/>
            <a:r>
              <a:rPr lang="es-ES_tradnl" b="1">
                <a:solidFill>
                  <a:schemeClr val="accent6"/>
                </a:solidFill>
              </a:rPr>
              <a:t>Mínimo: 450 €</a:t>
            </a:r>
          </a:p>
          <a:p>
            <a:pPr algn="r"/>
            <a:r>
              <a:rPr lang="es-ES_tradnl" b="1">
                <a:solidFill>
                  <a:srgbClr val="C00000"/>
                </a:solidFill>
              </a:rPr>
              <a:t>Máximo: 7.500 €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D514FDB-BB85-3E07-67FD-000941E06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780" y="3638265"/>
            <a:ext cx="6779172" cy="3159808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A6F6634B-25E8-0234-BB75-B1619A9694C8}"/>
              </a:ext>
            </a:extLst>
          </p:cNvPr>
          <p:cNvGrpSpPr/>
          <p:nvPr/>
        </p:nvGrpSpPr>
        <p:grpSpPr>
          <a:xfrm>
            <a:off x="10502522" y="89422"/>
            <a:ext cx="1552843" cy="1203351"/>
            <a:chOff x="1389414" y="2085289"/>
            <a:chExt cx="5248893" cy="3988507"/>
          </a:xfrm>
        </p:grpSpPr>
        <p:sp>
          <p:nvSpPr>
            <p:cNvPr id="8" name="15 Rectángulo redondeado">
              <a:extLst>
                <a:ext uri="{FF2B5EF4-FFF2-40B4-BE49-F238E27FC236}">
                  <a16:creationId xmlns:a16="http://schemas.microsoft.com/office/drawing/2014/main" xmlns="" id="{46AB55C5-A195-E062-85A0-C633FBCBCF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9607" y="1455096"/>
              <a:ext cx="3988507" cy="5248893"/>
            </a:xfrm>
            <a:prstGeom prst="roundRect">
              <a:avLst>
                <a:gd name="adj" fmla="val 5053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72000" rIns="108000" bIns="72000" spcCol="1270"/>
            <a:lstStyle/>
            <a:p>
              <a:pPr algn="ctr" defTabSz="1689058">
                <a:lnSpc>
                  <a:spcPct val="90000"/>
                </a:lnSpc>
                <a:defRPr/>
              </a:pPr>
              <a:endParaRPr lang="es-ES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53">
              <a:extLst>
                <a:ext uri="{FF2B5EF4-FFF2-40B4-BE49-F238E27FC236}">
                  <a16:creationId xmlns:a16="http://schemas.microsoft.com/office/drawing/2014/main" xmlns="" id="{8186645B-FB85-9E0F-0002-64F7B4F15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5122352"/>
              <a:ext cx="5027195" cy="78581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Instituciones/ empresas</a:t>
              </a:r>
            </a:p>
          </p:txBody>
        </p:sp>
        <p:sp>
          <p:nvSpPr>
            <p:cNvPr id="11" name="AutoShape 54">
              <a:extLst>
                <a:ext uri="{FF2B5EF4-FFF2-40B4-BE49-F238E27FC236}">
                  <a16:creationId xmlns:a16="http://schemas.microsoft.com/office/drawing/2014/main" xmlns="" id="{0484A579-C9ED-0E52-FC0F-2A9A75E91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2961073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Falleros/as</a:t>
              </a:r>
            </a:p>
          </p:txBody>
        </p:sp>
        <p:sp>
          <p:nvSpPr>
            <p:cNvPr id="12" name="AutoShape 55">
              <a:extLst>
                <a:ext uri="{FF2B5EF4-FFF2-40B4-BE49-F238E27FC236}">
                  <a16:creationId xmlns:a16="http://schemas.microsoft.com/office/drawing/2014/main" xmlns="" id="{FA372397-7D60-28B5-3EB7-CCBED08A0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171" y="4407633"/>
              <a:ext cx="5027195" cy="6302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Visitantes y excursionistas</a:t>
              </a:r>
            </a:p>
          </p:txBody>
        </p:sp>
        <p:sp>
          <p:nvSpPr>
            <p:cNvPr id="13" name="AutoShape 52">
              <a:extLst>
                <a:ext uri="{FF2B5EF4-FFF2-40B4-BE49-F238E27FC236}">
                  <a16:creationId xmlns:a16="http://schemas.microsoft.com/office/drawing/2014/main" xmlns="" id="{49BFB464-6FF2-6427-0610-74367D2BE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2214207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rgbClr val="5AA9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Comisiones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xmlns="" id="{92A8AB4A-2D29-BBA9-EE3E-487BC66FE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437" y="3692912"/>
              <a:ext cx="5027195" cy="63023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72000" rIns="36000" bIns="72000" spcCol="1270" anchor="ctr"/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800">
                  <a:latin typeface="Arial" panose="020B0604020202020204" pitchFamily="34" charset="0"/>
                  <a:cs typeface="Arial" panose="020B0604020202020204" pitchFamily="34" charset="0"/>
                </a:rPr>
                <a:t>Residentes no falleros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177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BD544F-93BA-804A-8911-8D17922D38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47136" y="1912938"/>
            <a:ext cx="7306709" cy="4662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5AA9AF"/>
              </a:buClr>
              <a:buSzPct val="102000"/>
              <a:buNone/>
            </a:pPr>
            <a:endParaRPr lang="es-ES" sz="4000" b="1">
              <a:solidFill>
                <a:srgbClr val="5AA9AF"/>
              </a:solidFill>
            </a:endParaRPr>
          </a:p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sz="4000" b="1">
                <a:solidFill>
                  <a:srgbClr val="5AA9AF"/>
                </a:solidFill>
              </a:rPr>
              <a:t>EL IMPACTO ECONÓMICO DE LAS </a:t>
            </a:r>
          </a:p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sz="4000" b="1">
                <a:solidFill>
                  <a:srgbClr val="5AA9AF"/>
                </a:solidFill>
              </a:rPr>
              <a:t>FALLAS DE VALÈNCIA 2023</a:t>
            </a:r>
          </a:p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b="1" i="1"/>
              <a:t>Datos preliminares </a:t>
            </a:r>
          </a:p>
          <a:p>
            <a:pPr marL="0" indent="0">
              <a:buClr>
                <a:srgbClr val="5AA9AF"/>
              </a:buClr>
              <a:buSzPct val="102000"/>
              <a:buNone/>
            </a:pPr>
            <a:r>
              <a:rPr lang="es-ES" sz="2000">
                <a:solidFill>
                  <a:schemeClr val="accent2"/>
                </a:solidFill>
              </a:rPr>
              <a:t>València, 27 de septiembre de 2023</a:t>
            </a:r>
            <a:endParaRPr lang="es-ES" sz="2000">
              <a:solidFill>
                <a:schemeClr val="accent2"/>
              </a:solidFill>
              <a:cs typeface="Calibri"/>
            </a:endParaRPr>
          </a:p>
        </p:txBody>
      </p:sp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3301BD1A-AE01-491C-D2C5-082F9DD2E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45" y="2185076"/>
            <a:ext cx="4391019" cy="43910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659E53D-191F-907C-2235-143A5039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3312" cy="20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5BA765F-B5D7-4A81-4068-D99C1DFCEC18}"/>
              </a:ext>
            </a:extLst>
          </p:cNvPr>
          <p:cNvSpPr txBox="1"/>
          <p:nvPr/>
        </p:nvSpPr>
        <p:spPr>
          <a:xfrm>
            <a:off x="565243" y="181499"/>
            <a:ext cx="11477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>
                <a:solidFill>
                  <a:schemeClr val="bg1"/>
                </a:solidFill>
              </a:rPr>
              <a:t>¿PARA QUÉ?</a:t>
            </a:r>
          </a:p>
          <a:p>
            <a:pPr algn="ctr"/>
            <a:endParaRPr lang="es-ES" sz="3200">
              <a:solidFill>
                <a:schemeClr val="bg1"/>
              </a:solidFill>
            </a:endParaRPr>
          </a:p>
        </p:txBody>
      </p:sp>
      <p:sp>
        <p:nvSpPr>
          <p:cNvPr id="20" name="2 Marcador de contenido">
            <a:extLst>
              <a:ext uri="{FF2B5EF4-FFF2-40B4-BE49-F238E27FC236}">
                <a16:creationId xmlns:a16="http://schemas.microsoft.com/office/drawing/2014/main" xmlns="" id="{68BAB25D-0AE6-9E50-30D2-31AC896533C6}"/>
              </a:ext>
            </a:extLst>
          </p:cNvPr>
          <p:cNvSpPr txBox="1">
            <a:spLocks/>
          </p:cNvSpPr>
          <p:nvPr/>
        </p:nvSpPr>
        <p:spPr>
          <a:xfrm>
            <a:off x="-377866" y="1092279"/>
            <a:ext cx="12552218" cy="49766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3759" lvl="2" indent="-457189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r>
              <a:rPr lang="es-ES" sz="4200"/>
              <a:t>Justificar</a:t>
            </a:r>
            <a:r>
              <a:rPr lang="es-ES" sz="4200" b="1"/>
              <a:t> decisiones de inversión</a:t>
            </a:r>
            <a:r>
              <a:rPr lang="es-ES" sz="4200"/>
              <a:t>.</a:t>
            </a:r>
          </a:p>
          <a:p>
            <a:pPr marL="1093759" lvl="2" indent="-457189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r>
              <a:rPr lang="es-ES" sz="4200"/>
              <a:t>Atraer el interés</a:t>
            </a:r>
            <a:r>
              <a:rPr lang="es-ES" sz="4200" b="1"/>
              <a:t> </a:t>
            </a:r>
            <a:r>
              <a:rPr lang="es-ES" sz="4200"/>
              <a:t>de</a:t>
            </a:r>
            <a:r>
              <a:rPr lang="es-ES" sz="4200" b="1"/>
              <a:t> patrocinadores</a:t>
            </a:r>
            <a:r>
              <a:rPr lang="es-ES" sz="4200"/>
              <a:t>.</a:t>
            </a:r>
          </a:p>
          <a:p>
            <a:pPr marL="1093759" lvl="2" indent="-457189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r>
              <a:rPr lang="es-ES" sz="4200"/>
              <a:t>Mejorar</a:t>
            </a:r>
            <a:r>
              <a:rPr lang="es-ES" sz="4200" b="1"/>
              <a:t> </a:t>
            </a:r>
            <a:r>
              <a:rPr lang="es-ES" sz="4200"/>
              <a:t>la</a:t>
            </a:r>
            <a:r>
              <a:rPr lang="es-ES" sz="4200" b="1"/>
              <a:t> reputación </a:t>
            </a:r>
            <a:r>
              <a:rPr lang="es-ES" sz="4200"/>
              <a:t>y</a:t>
            </a:r>
            <a:r>
              <a:rPr lang="es-ES" sz="4200" b="1"/>
              <a:t> </a:t>
            </a:r>
            <a:r>
              <a:rPr lang="es-ES" sz="4200"/>
              <a:t>el</a:t>
            </a:r>
            <a:r>
              <a:rPr lang="es-ES" sz="4200" b="1"/>
              <a:t> reconocimiento social </a:t>
            </a:r>
            <a:r>
              <a:rPr lang="es-ES" sz="4200"/>
              <a:t>de</a:t>
            </a:r>
            <a:r>
              <a:rPr lang="es-ES" sz="4200" b="1"/>
              <a:t> </a:t>
            </a:r>
            <a:r>
              <a:rPr lang="es-ES" sz="4200"/>
              <a:t>la fiesta.</a:t>
            </a:r>
          </a:p>
          <a:p>
            <a:pPr marL="1093759" lvl="2" indent="-457189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r>
              <a:rPr lang="es-ES" sz="4200" b="1"/>
              <a:t>Mejorar sus relaciones </a:t>
            </a:r>
            <a:r>
              <a:rPr lang="es-ES" sz="4200"/>
              <a:t>con los grupos de interés.</a:t>
            </a:r>
          </a:p>
          <a:p>
            <a:pPr marL="1093759" lvl="2" indent="-457189">
              <a:lnSpc>
                <a:spcPct val="130000"/>
              </a:lnSpc>
              <a:spcBef>
                <a:spcPts val="0"/>
              </a:spcBef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endParaRPr lang="es-ES" sz="1800"/>
          </a:p>
          <a:p>
            <a:pPr marL="1093759" lvl="2" indent="-457189">
              <a:lnSpc>
                <a:spcPct val="130000"/>
              </a:lnSpc>
              <a:spcBef>
                <a:spcPts val="0"/>
              </a:spcBef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endParaRPr lang="es-ES" sz="1800"/>
          </a:p>
          <a:p>
            <a:pPr marL="1093759" lvl="2" indent="-457189">
              <a:lnSpc>
                <a:spcPct val="80000"/>
              </a:lnSpc>
              <a:buClr>
                <a:srgbClr val="5AA9AF"/>
              </a:buClr>
              <a:buSzPct val="103000"/>
              <a:buFont typeface="Wingdings" pitchFamily="2" charset="2"/>
              <a:buChar char="§"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05996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5BA765F-B5D7-4A81-4068-D99C1DFCEC18}"/>
              </a:ext>
            </a:extLst>
          </p:cNvPr>
          <p:cNvSpPr txBox="1"/>
          <p:nvPr/>
        </p:nvSpPr>
        <p:spPr>
          <a:xfrm>
            <a:off x="439669" y="177586"/>
            <a:ext cx="114774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>
                <a:solidFill>
                  <a:schemeClr val="bg1"/>
                </a:solidFill>
              </a:rPr>
              <a:t>¿CÓMO?</a:t>
            </a:r>
          </a:p>
          <a:p>
            <a:pPr algn="ctr"/>
            <a:endParaRPr lang="es-ES" sz="3200">
              <a:solidFill>
                <a:schemeClr val="bg1"/>
              </a:solidFill>
            </a:endParaRPr>
          </a:p>
        </p:txBody>
      </p:sp>
      <p:sp>
        <p:nvSpPr>
          <p:cNvPr id="4" name="45 Flecha derecha">
            <a:extLst>
              <a:ext uri="{FF2B5EF4-FFF2-40B4-BE49-F238E27FC236}">
                <a16:creationId xmlns:a16="http://schemas.microsoft.com/office/drawing/2014/main" xmlns="" id="{CCC0915E-BF01-B3AF-52B8-7D0E22674F03}"/>
              </a:ext>
            </a:extLst>
          </p:cNvPr>
          <p:cNvSpPr/>
          <p:nvPr/>
        </p:nvSpPr>
        <p:spPr bwMode="auto">
          <a:xfrm flipV="1">
            <a:off x="6638306" y="3406270"/>
            <a:ext cx="866645" cy="891011"/>
          </a:xfrm>
          <a:prstGeom prst="rightArrow">
            <a:avLst/>
          </a:prstGeom>
          <a:solidFill>
            <a:schemeClr val="accent5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9" name="15 Rectángulo redondeado">
            <a:extLst>
              <a:ext uri="{FF2B5EF4-FFF2-40B4-BE49-F238E27FC236}">
                <a16:creationId xmlns:a16="http://schemas.microsoft.com/office/drawing/2014/main" xmlns="" id="{E6449966-FE26-07CC-BA54-DCAA0DD6852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579316" y="1407426"/>
            <a:ext cx="2518663" cy="4399027"/>
          </a:xfrm>
          <a:prstGeom prst="roundRect">
            <a:avLst>
              <a:gd name="adj" fmla="val 148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72000" rIns="108000" bIns="72000" spcCol="1270"/>
          <a:lstStyle/>
          <a:p>
            <a:pPr algn="ctr" defTabSz="1689058">
              <a:lnSpc>
                <a:spcPct val="90000"/>
              </a:lnSpc>
              <a:defRPr/>
            </a:pPr>
            <a:endParaRPr lang="es-E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52">
            <a:extLst>
              <a:ext uri="{FF2B5EF4-FFF2-40B4-BE49-F238E27FC236}">
                <a16:creationId xmlns:a16="http://schemas.microsoft.com/office/drawing/2014/main" xmlns="" id="{4280B529-C8CE-1314-DD53-9F557CADA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742" y="5221555"/>
            <a:ext cx="3949812" cy="668339"/>
          </a:xfrm>
          <a:prstGeom prst="roundRect">
            <a:avLst>
              <a:gd name="adj" fmla="val 12398"/>
            </a:avLst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6000" tIns="72000" rIns="108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600">
                <a:latin typeface="Arial" panose="020B0604020202020204" pitchFamily="34" charset="0"/>
                <a:cs typeface="Arial" panose="020B0604020202020204" pitchFamily="34" charset="0"/>
              </a:rPr>
              <a:t>Impacto total</a:t>
            </a:r>
          </a:p>
        </p:txBody>
      </p:sp>
      <p:sp>
        <p:nvSpPr>
          <p:cNvPr id="12" name="32 Rectángulo redondeado">
            <a:extLst>
              <a:ext uri="{FF2B5EF4-FFF2-40B4-BE49-F238E27FC236}">
                <a16:creationId xmlns:a16="http://schemas.microsoft.com/office/drawing/2014/main" xmlns="" id="{25181951-E061-EBE2-4986-535D3A7CD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964" y="2533069"/>
            <a:ext cx="4142355" cy="646113"/>
          </a:xfrm>
          <a:prstGeom prst="roundRect">
            <a:avLst>
              <a:gd name="adj" fmla="val 4557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directo </a:t>
            </a:r>
          </a:p>
        </p:txBody>
      </p:sp>
      <p:sp>
        <p:nvSpPr>
          <p:cNvPr id="13" name="15 Rectángulo redondeado">
            <a:extLst>
              <a:ext uri="{FF2B5EF4-FFF2-40B4-BE49-F238E27FC236}">
                <a16:creationId xmlns:a16="http://schemas.microsoft.com/office/drawing/2014/main" xmlns="" id="{7408569F-AD34-ED39-28EA-FBE63144984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19607" y="1455096"/>
            <a:ext cx="3988507" cy="5248893"/>
          </a:xfrm>
          <a:prstGeom prst="roundRect">
            <a:avLst>
              <a:gd name="adj" fmla="val 5053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72000" rIns="108000" bIns="72000" spcCol="1270"/>
          <a:lstStyle/>
          <a:p>
            <a:pPr algn="ctr" defTabSz="1689058">
              <a:lnSpc>
                <a:spcPct val="90000"/>
              </a:lnSpc>
              <a:defRPr/>
            </a:pPr>
            <a:endParaRPr lang="es-E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53">
            <a:extLst>
              <a:ext uri="{FF2B5EF4-FFF2-40B4-BE49-F238E27FC236}">
                <a16:creationId xmlns:a16="http://schemas.microsoft.com/office/drawing/2014/main" xmlns="" id="{3B5672B6-5725-08DE-F670-AB0ADC089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5122352"/>
            <a:ext cx="5027195" cy="785813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Instituciones/ empresas</a:t>
            </a:r>
          </a:p>
        </p:txBody>
      </p:sp>
      <p:sp>
        <p:nvSpPr>
          <p:cNvPr id="15" name="AutoShape 54">
            <a:extLst>
              <a:ext uri="{FF2B5EF4-FFF2-40B4-BE49-F238E27FC236}">
                <a16:creationId xmlns:a16="http://schemas.microsoft.com/office/drawing/2014/main" xmlns="" id="{9229C64D-796D-9264-0151-094C1E7A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2961073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Falleros/as</a:t>
            </a:r>
          </a:p>
        </p:txBody>
      </p:sp>
      <p:sp>
        <p:nvSpPr>
          <p:cNvPr id="16" name="AutoShape 55">
            <a:extLst>
              <a:ext uri="{FF2B5EF4-FFF2-40B4-BE49-F238E27FC236}">
                <a16:creationId xmlns:a16="http://schemas.microsoft.com/office/drawing/2014/main" xmlns="" id="{7CDCCBC0-73E4-E8CB-C10E-999CDBA91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4407633"/>
            <a:ext cx="5027195" cy="630237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Visitantes y excursionistas</a:t>
            </a:r>
          </a:p>
        </p:txBody>
      </p:sp>
      <p:sp>
        <p:nvSpPr>
          <p:cNvPr id="17" name="AutoShape 52">
            <a:extLst>
              <a:ext uri="{FF2B5EF4-FFF2-40B4-BE49-F238E27FC236}">
                <a16:creationId xmlns:a16="http://schemas.microsoft.com/office/drawing/2014/main" xmlns="" id="{96945B0D-BE93-30A5-BCB6-365BEBF98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437" y="2214207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Comisiones</a:t>
            </a:r>
          </a:p>
        </p:txBody>
      </p:sp>
      <p:sp>
        <p:nvSpPr>
          <p:cNvPr id="19" name="47 Rectángulo redondeado">
            <a:extLst>
              <a:ext uri="{FF2B5EF4-FFF2-40B4-BE49-F238E27FC236}">
                <a16:creationId xmlns:a16="http://schemas.microsoft.com/office/drawing/2014/main" xmlns="" id="{159F3851-5064-297F-59EA-DF6EC1F0D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116" y="3606225"/>
            <a:ext cx="4273440" cy="1074580"/>
          </a:xfrm>
          <a:prstGeom prst="roundRect">
            <a:avLst>
              <a:gd name="adj" fmla="val 4557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indirecto e inducido</a:t>
            </a:r>
          </a:p>
        </p:txBody>
      </p:sp>
      <p:sp>
        <p:nvSpPr>
          <p:cNvPr id="21" name="38 CuadroTexto">
            <a:extLst>
              <a:ext uri="{FF2B5EF4-FFF2-40B4-BE49-F238E27FC236}">
                <a16:creationId xmlns:a16="http://schemas.microsoft.com/office/drawing/2014/main" xmlns="" id="{A9D7B47B-BC0A-EA62-CC3B-18CDF9B74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4145" y="4719580"/>
            <a:ext cx="90978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233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233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233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233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4400" b="1">
                <a:solidFill>
                  <a:schemeClr val="accent5"/>
                </a:solidFill>
              </a:rPr>
              <a:t>=</a:t>
            </a:r>
          </a:p>
          <a:p>
            <a:pPr algn="ctr" eaLnBrk="1" hangingPunct="1"/>
            <a:endParaRPr lang="es-ES" altLang="es-ES" sz="4400">
              <a:solidFill>
                <a:schemeClr val="accent5"/>
              </a:solidFill>
            </a:endParaRPr>
          </a:p>
        </p:txBody>
      </p:sp>
      <p:sp>
        <p:nvSpPr>
          <p:cNvPr id="23" name="35 CuadroTexto">
            <a:extLst>
              <a:ext uri="{FF2B5EF4-FFF2-40B4-BE49-F238E27FC236}">
                <a16:creationId xmlns:a16="http://schemas.microsoft.com/office/drawing/2014/main" xmlns="" id="{F6F1BA24-36FF-D9DF-08FE-433BB1D6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6260" y="3026090"/>
            <a:ext cx="62555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233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233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233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233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4400" b="1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25" name="AutoShape 52">
            <a:extLst>
              <a:ext uri="{FF2B5EF4-FFF2-40B4-BE49-F238E27FC236}">
                <a16:creationId xmlns:a16="http://schemas.microsoft.com/office/drawing/2014/main" xmlns="" id="{23B0DD40-0FD4-C5EB-37E3-EE0D0AD7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1042194"/>
            <a:ext cx="3075272" cy="926468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 b="1">
                <a:solidFill>
                  <a:srgbClr val="5AA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ADICIONALES</a:t>
            </a:r>
          </a:p>
        </p:txBody>
      </p:sp>
      <p:sp>
        <p:nvSpPr>
          <p:cNvPr id="26" name="AutoShape 52">
            <a:extLst>
              <a:ext uri="{FF2B5EF4-FFF2-40B4-BE49-F238E27FC236}">
                <a16:creationId xmlns:a16="http://schemas.microsoft.com/office/drawing/2014/main" xmlns="" id="{10D79F29-58AB-9B48-FCE1-A257E5B87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928" y="1065263"/>
            <a:ext cx="4212015" cy="926467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 b="1">
                <a:solidFill>
                  <a:srgbClr val="5AA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 ECONOMICOS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191D1E7-EAA6-2646-5BAE-F78CF8C0DF52}"/>
              </a:ext>
            </a:extLst>
          </p:cNvPr>
          <p:cNvSpPr txBox="1"/>
          <p:nvPr/>
        </p:nvSpPr>
        <p:spPr>
          <a:xfrm>
            <a:off x="4645644" y="959175"/>
            <a:ext cx="24046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/>
              <a:t>Efecto </a:t>
            </a:r>
          </a:p>
          <a:p>
            <a:r>
              <a:rPr lang="es-ES" sz="3200"/>
              <a:t>multiplicador</a:t>
            </a:r>
          </a:p>
        </p:txBody>
      </p:sp>
      <p:sp>
        <p:nvSpPr>
          <p:cNvPr id="3" name="AutoShape 54">
            <a:extLst>
              <a:ext uri="{FF2B5EF4-FFF2-40B4-BE49-F238E27FC236}">
                <a16:creationId xmlns:a16="http://schemas.microsoft.com/office/drawing/2014/main" xmlns="" id="{62FE4706-0FD2-D790-41DF-1D0521ADB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437" y="3692912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Residentes no falleros</a:t>
            </a:r>
          </a:p>
        </p:txBody>
      </p:sp>
    </p:spTree>
    <p:extLst>
      <p:ext uri="{BB962C8B-B14F-4D97-AF65-F5344CB8AC3E}">
        <p14:creationId xmlns:p14="http://schemas.microsoft.com/office/powerpoint/2010/main" val="147374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5BA765F-B5D7-4A81-4068-D99C1DFCEC18}"/>
              </a:ext>
            </a:extLst>
          </p:cNvPr>
          <p:cNvSpPr txBox="1"/>
          <p:nvPr/>
        </p:nvSpPr>
        <p:spPr>
          <a:xfrm>
            <a:off x="439669" y="177586"/>
            <a:ext cx="114774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>
                <a:solidFill>
                  <a:schemeClr val="bg1"/>
                </a:solidFill>
              </a:rPr>
              <a:t>¿CÓMO?</a:t>
            </a:r>
          </a:p>
          <a:p>
            <a:pPr algn="ctr"/>
            <a:endParaRPr lang="es-ES" sz="3200">
              <a:solidFill>
                <a:schemeClr val="bg1"/>
              </a:solidFill>
            </a:endParaRPr>
          </a:p>
        </p:txBody>
      </p:sp>
      <p:sp>
        <p:nvSpPr>
          <p:cNvPr id="13" name="15 Rectángulo redondeado">
            <a:extLst>
              <a:ext uri="{FF2B5EF4-FFF2-40B4-BE49-F238E27FC236}">
                <a16:creationId xmlns:a16="http://schemas.microsoft.com/office/drawing/2014/main" xmlns="" id="{7408569F-AD34-ED39-28EA-FBE63144984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19607" y="1455096"/>
            <a:ext cx="3988507" cy="5248893"/>
          </a:xfrm>
          <a:prstGeom prst="roundRect">
            <a:avLst>
              <a:gd name="adj" fmla="val 5053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72000" rIns="108000" bIns="72000" spcCol="1270"/>
          <a:lstStyle/>
          <a:p>
            <a:pPr algn="ctr" defTabSz="1689058">
              <a:lnSpc>
                <a:spcPct val="90000"/>
              </a:lnSpc>
              <a:defRPr/>
            </a:pPr>
            <a:endParaRPr lang="es-E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53">
            <a:extLst>
              <a:ext uri="{FF2B5EF4-FFF2-40B4-BE49-F238E27FC236}">
                <a16:creationId xmlns:a16="http://schemas.microsoft.com/office/drawing/2014/main" xmlns="" id="{3B5672B6-5725-08DE-F670-AB0ADC089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5122352"/>
            <a:ext cx="5027195" cy="785813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Instituciones/ empresas</a:t>
            </a:r>
          </a:p>
        </p:txBody>
      </p:sp>
      <p:sp>
        <p:nvSpPr>
          <p:cNvPr id="15" name="AutoShape 54">
            <a:extLst>
              <a:ext uri="{FF2B5EF4-FFF2-40B4-BE49-F238E27FC236}">
                <a16:creationId xmlns:a16="http://schemas.microsoft.com/office/drawing/2014/main" xmlns="" id="{9229C64D-796D-9264-0151-094C1E7A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2961073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Falleros/as</a:t>
            </a:r>
          </a:p>
        </p:txBody>
      </p:sp>
      <p:sp>
        <p:nvSpPr>
          <p:cNvPr id="16" name="AutoShape 55">
            <a:extLst>
              <a:ext uri="{FF2B5EF4-FFF2-40B4-BE49-F238E27FC236}">
                <a16:creationId xmlns:a16="http://schemas.microsoft.com/office/drawing/2014/main" xmlns="" id="{7CDCCBC0-73E4-E8CB-C10E-999CDBA91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4407633"/>
            <a:ext cx="5027195" cy="630237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Visitantes y excursionistas</a:t>
            </a:r>
          </a:p>
        </p:txBody>
      </p:sp>
      <p:sp>
        <p:nvSpPr>
          <p:cNvPr id="17" name="AutoShape 52">
            <a:extLst>
              <a:ext uri="{FF2B5EF4-FFF2-40B4-BE49-F238E27FC236}">
                <a16:creationId xmlns:a16="http://schemas.microsoft.com/office/drawing/2014/main" xmlns="" id="{96945B0D-BE93-30A5-BCB6-365BEBF98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437" y="2214207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Comisiones</a:t>
            </a:r>
          </a:p>
        </p:txBody>
      </p:sp>
      <p:sp>
        <p:nvSpPr>
          <p:cNvPr id="3" name="AutoShape 54">
            <a:extLst>
              <a:ext uri="{FF2B5EF4-FFF2-40B4-BE49-F238E27FC236}">
                <a16:creationId xmlns:a16="http://schemas.microsoft.com/office/drawing/2014/main" xmlns="" id="{62FE4706-0FD2-D790-41DF-1D0521ADB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437" y="3692912"/>
            <a:ext cx="5027195" cy="630239"/>
          </a:xfrm>
          <a:prstGeom prst="roundRect">
            <a:avLst>
              <a:gd name="adj" fmla="val 16667"/>
            </a:avLst>
          </a:prstGeom>
          <a:solidFill>
            <a:srgbClr val="5AA9A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algn="ctr"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>
                <a:latin typeface="Arial" panose="020B0604020202020204" pitchFamily="34" charset="0"/>
                <a:cs typeface="Arial" panose="020B0604020202020204" pitchFamily="34" charset="0"/>
              </a:rPr>
              <a:t>Residentes no falleros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E87C3D1-4235-CBA8-DE65-69021BB102E1}"/>
              </a:ext>
            </a:extLst>
          </p:cNvPr>
          <p:cNvSpPr/>
          <p:nvPr/>
        </p:nvSpPr>
        <p:spPr>
          <a:xfrm rot="16200000">
            <a:off x="-1069264" y="3763475"/>
            <a:ext cx="403587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encuestas</a:t>
            </a:r>
          </a:p>
        </p:txBody>
      </p:sp>
      <p:sp>
        <p:nvSpPr>
          <p:cNvPr id="2" name="AutoShape 52">
            <a:extLst>
              <a:ext uri="{FF2B5EF4-FFF2-40B4-BE49-F238E27FC236}">
                <a16:creationId xmlns:a16="http://schemas.microsoft.com/office/drawing/2014/main" xmlns="" id="{2275FC2C-D9A6-DD56-8B98-50DE28D71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71" y="1042194"/>
            <a:ext cx="3075272" cy="926468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defTabSz="168905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 b="1">
                <a:solidFill>
                  <a:srgbClr val="5AA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ADICIONALES</a:t>
            </a:r>
          </a:p>
        </p:txBody>
      </p:sp>
    </p:spTree>
    <p:extLst>
      <p:ext uri="{BB962C8B-B14F-4D97-AF65-F5344CB8AC3E}">
        <p14:creationId xmlns:p14="http://schemas.microsoft.com/office/powerpoint/2010/main" val="302334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5BA765F-B5D7-4A81-4068-D99C1DFCEC18}"/>
              </a:ext>
            </a:extLst>
          </p:cNvPr>
          <p:cNvSpPr txBox="1"/>
          <p:nvPr/>
        </p:nvSpPr>
        <p:spPr>
          <a:xfrm>
            <a:off x="439669" y="177586"/>
            <a:ext cx="114774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>
                <a:solidFill>
                  <a:schemeClr val="bg1"/>
                </a:solidFill>
              </a:rPr>
              <a:t>MOTIVACIÓN A LA PARTICIPACIÓN</a:t>
            </a:r>
          </a:p>
          <a:p>
            <a:pPr algn="ctr"/>
            <a:endParaRPr lang="es-ES" sz="320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BB397D46-DB2E-7788-B91C-B8437E599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363322"/>
              </p:ext>
            </p:extLst>
          </p:nvPr>
        </p:nvGraphicFramePr>
        <p:xfrm>
          <a:off x="-811320" y="1651247"/>
          <a:ext cx="6783526" cy="400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04313B89-4DB7-C903-B89C-24101616E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234310"/>
              </p:ext>
            </p:extLst>
          </p:nvPr>
        </p:nvGraphicFramePr>
        <p:xfrm>
          <a:off x="4935984" y="1439470"/>
          <a:ext cx="6520156" cy="452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9844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FAEBC567292E4EBA4831D34195DB41" ma:contentTypeVersion="10" ma:contentTypeDescription="Crear nuevo documento." ma:contentTypeScope="" ma:versionID="5242ecca2a28784d27aef42a211ac555">
  <xsd:schema xmlns:xsd="http://www.w3.org/2001/XMLSchema" xmlns:xs="http://www.w3.org/2001/XMLSchema" xmlns:p="http://schemas.microsoft.com/office/2006/metadata/properties" xmlns:ns2="ed4f2348-4a9a-466f-8601-d001203a6fd1" targetNamespace="http://schemas.microsoft.com/office/2006/metadata/properties" ma:root="true" ma:fieldsID="772049e898ed42c40be6015ec2ce78b5" ns2:_="">
    <xsd:import namespace="ed4f2348-4a9a-466f-8601-d001203a6f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f2348-4a9a-466f-8601-d001203a6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82edaa9f-4387-4094-a985-533d7041b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4f2348-4a9a-466f-8601-d001203a6fd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88A944-A2AB-4112-866F-F2180A70C29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d4f2348-4a9a-466f-8601-d001203a6fd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03A7F7-3435-46C3-8551-EAE470E7FB9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ed4f2348-4a9a-466f-8601-d001203a6fd1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91352D-2BD5-402A-BAFD-344F96FF3E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3086</Words>
  <Application>Microsoft Office PowerPoint</Application>
  <PresentationFormat>Personalizado</PresentationFormat>
  <Paragraphs>1190</Paragraphs>
  <Slides>58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5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Gasto 2023</vt:lpstr>
      <vt:lpstr>Gastos Ajuntament, Delegación Cultura Festiva</vt:lpstr>
      <vt:lpstr>Gastos Ajuntament, Subvenciones Cultura Festiva</vt:lpstr>
      <vt:lpstr>Gastos Ajuntament, otros servicios datos 2022 pendientes actualizar</vt:lpstr>
      <vt:lpstr>Gastos Visit València</vt:lpstr>
      <vt:lpstr>Gastos Diputació de València</vt:lpstr>
      <vt:lpstr>Gastos Junta Central Fallera</vt:lpstr>
      <vt:lpstr>Presentación de PowerPoint</vt:lpstr>
      <vt:lpstr>Gasto medio por visitante 2023</vt:lpstr>
      <vt:lpstr>Visitantes (fallas 2019 y 2022)</vt:lpstr>
      <vt:lpstr>Presentación de PowerPoint</vt:lpstr>
      <vt:lpstr>Presentación de PowerPoint</vt:lpstr>
      <vt:lpstr>Presentación de PowerPoint</vt:lpstr>
      <vt:lpstr>Gasto medio por fallero (excepto familias cuadro honor)</vt:lpstr>
      <vt:lpstr>Gasto medio por fallero (excepto familias cuadro honor)</vt:lpstr>
      <vt:lpstr>Gasto medio por familia (excepto familias cuadro honor)</vt:lpstr>
      <vt:lpstr>Gasto medio por familia (excepto familias cuadro honor)</vt:lpstr>
      <vt:lpstr>Estructura gastos familias (excepto familias cuadro honor)</vt:lpstr>
      <vt:lpstr>Gasto medio por familia cuadro de honor</vt:lpstr>
      <vt:lpstr>Gasto medio por familia cuadro de honor</vt:lpstr>
      <vt:lpstr>Estructura gastos familias cuadro de honor</vt:lpstr>
      <vt:lpstr>Presentación de PowerPoint</vt:lpstr>
      <vt:lpstr>Presupuesto total comisiones falleras</vt:lpstr>
      <vt:lpstr>Estructura gastos comisiones falleras (muestra)</vt:lpstr>
      <vt:lpstr>Estructura gastos comisiones falleras</vt:lpstr>
      <vt:lpstr>Estructura gastos comisiones falleras</vt:lpstr>
      <vt:lpstr>Estructura gastos comisiones falleras</vt:lpstr>
      <vt:lpstr>Estructura gastos comisiones falleras</vt:lpstr>
      <vt:lpstr>Estructura gastos comisiones falleras</vt:lpstr>
      <vt:lpstr>Estructura gastos comisiones falleras</vt:lpstr>
      <vt:lpstr>Estructura gastos comisiones falleras</vt:lpstr>
      <vt:lpstr>Estructura gastos comisiones falleras</vt:lpstr>
      <vt:lpstr>Estructura gastos comisiones falleras</vt:lpstr>
      <vt:lpstr>Estructura gastos comisiones falleras</vt:lpstr>
      <vt:lpstr>Estructura gastos comisiones falleras</vt:lpstr>
      <vt:lpstr>Estructura gastos comisiones falleras</vt:lpstr>
      <vt:lpstr>Estructura gastos comisiones falleras</vt:lpstr>
      <vt:lpstr>Estructura gastos comisiones falleras</vt:lpstr>
      <vt:lpstr>Estructura gastos comisiones falleras</vt:lpstr>
      <vt:lpstr>Estructura gastos comisiones falleras</vt:lpstr>
      <vt:lpstr>Estructura gastos comisiones falleras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Manuela Pardo Del Val</dc:creator>
  <cp:lastModifiedBy>M. Salut Alcover Bendicho</cp:lastModifiedBy>
  <cp:revision>3</cp:revision>
  <dcterms:created xsi:type="dcterms:W3CDTF">2023-09-06T08:48:02Z</dcterms:created>
  <dcterms:modified xsi:type="dcterms:W3CDTF">2023-09-27T11:16:01Z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0x01010067FAEBC567292E4EBA4831D34195DB41</vt:lpwstr>
  </property>
  <property fmtid="{D5CDD505-2E9C-101B-9397-08002B2CF9AE}" pid="3" name="MediaServiceImageTags">
    <vt:lpwstr/>
  </property>
</Properties>
</file>