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10691813" cy="7559675"/>
  <p:notesSz cx="6797675" cy="99282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Francisco Potenciano" initials="" lastIdx="2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843" autoAdjust="0"/>
    <p:restoredTop sz="94660"/>
  </p:normalViewPr>
  <p:slideViewPr>
    <p:cSldViewPr snapToGrid="0">
      <p:cViewPr varScale="1">
        <p:scale>
          <a:sx n="58" d="100"/>
          <a:sy n="58" d="100"/>
        </p:scale>
        <p:origin x="1344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Header Placeholder 5">
            <a:extLst>
              <a:ext uri="{FF2B5EF4-FFF2-40B4-BE49-F238E27FC236}">
                <a16:creationId xmlns:a16="http://schemas.microsoft.com/office/drawing/2014/main" id="{CE030DE5-3A80-4658-8852-C9EAF3B1B1F3}"/>
              </a:ext>
            </a:extLst>
          </p:cNvPr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2949994" cy="496086"/>
          </a:xfrm>
          <a:prstGeom prst="rect">
            <a:avLst/>
          </a:prstGeom>
          <a:noFill/>
          <a:ln>
            <a:noFill/>
          </a:ln>
        </p:spPr>
        <p:txBody>
          <a:bodyPr wrap="none" lIns="82476" tIns="41238" rIns="82476" bIns="41238" anchorCtr="0" compatLnSpc="0">
            <a:noAutofit/>
          </a:bodyPr>
          <a:lstStyle/>
          <a:p>
            <a:pPr hangingPunct="0">
              <a:defRPr sz="1400"/>
            </a:pPr>
            <a:r>
              <a:rPr lang="es-ES" sz="1300">
                <a:latin typeface="Liberation Sans" pitchFamily="18"/>
                <a:ea typeface="Microsoft YaHei" pitchFamily="2"/>
                <a:cs typeface="Lucida Sans" pitchFamily="2"/>
              </a:rPr>
              <a:t>v0.2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5B0B328-AD6E-45D4-8E70-EE479F9E9EE4}"/>
              </a:ext>
            </a:extLst>
          </p:cNvPr>
          <p:cNvSpPr txBox="1">
            <a:spLocks noGrp="1"/>
          </p:cNvSpPr>
          <p:nvPr>
            <p:ph type="dt" sz="quarter" idx="1"/>
          </p:nvPr>
        </p:nvSpPr>
        <p:spPr>
          <a:xfrm>
            <a:off x="3847649" y="0"/>
            <a:ext cx="2949994" cy="496086"/>
          </a:xfrm>
          <a:prstGeom prst="rect">
            <a:avLst/>
          </a:prstGeom>
          <a:noFill/>
          <a:ln>
            <a:noFill/>
          </a:ln>
        </p:spPr>
        <p:txBody>
          <a:bodyPr wrap="none" lIns="82476" tIns="41238" rIns="82476" bIns="41238" anchorCtr="0" compatLnSpc="0">
            <a:noAutofit/>
          </a:bodyPr>
          <a:lstStyle/>
          <a:p>
            <a:pPr algn="r" hangingPunct="0">
              <a:defRPr sz="1400"/>
            </a:pPr>
            <a:endParaRPr lang="es-ES" sz="1300">
              <a:latin typeface="Liberation Sans" pitchFamily="18"/>
              <a:ea typeface="Microsoft YaHei" pitchFamily="2"/>
              <a:cs typeface="Lucida Sans" pitchFamily="2"/>
            </a:endParaRP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519EA7C-4493-47A4-9191-97E81309B632}"/>
              </a:ext>
            </a:extLst>
          </p:cNvPr>
          <p:cNvSpPr txBox="1">
            <a:spLocks noGrp="1"/>
          </p:cNvSpPr>
          <p:nvPr>
            <p:ph type="ftr" sz="quarter" idx="2"/>
          </p:nvPr>
        </p:nvSpPr>
        <p:spPr>
          <a:xfrm>
            <a:off x="0" y="9431979"/>
            <a:ext cx="2949994" cy="496086"/>
          </a:xfrm>
          <a:prstGeom prst="rect">
            <a:avLst/>
          </a:prstGeom>
          <a:noFill/>
          <a:ln>
            <a:noFill/>
          </a:ln>
        </p:spPr>
        <p:txBody>
          <a:bodyPr wrap="none" lIns="82476" tIns="41238" rIns="82476" bIns="41238" anchor="b" anchorCtr="0" compatLnSpc="0">
            <a:noAutofit/>
          </a:bodyPr>
          <a:lstStyle/>
          <a:p>
            <a:pPr hangingPunct="0">
              <a:defRPr sz="1400"/>
            </a:pPr>
            <a:endParaRPr lang="es-ES" sz="1300">
              <a:latin typeface="Liberation Sans" pitchFamily="18"/>
              <a:ea typeface="Microsoft YaHei" pitchFamily="2"/>
              <a:cs typeface="Lucida Sans" pitchFamily="2"/>
            </a:endParaRP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75AE594-2214-4CAA-BA5E-260FA982ABD3}"/>
              </a:ext>
            </a:extLst>
          </p:cNvPr>
          <p:cNvSpPr txBox="1">
            <a:spLocks noGrp="1"/>
          </p:cNvSpPr>
          <p:nvPr>
            <p:ph type="sldNum" sz="quarter" idx="3"/>
          </p:nvPr>
        </p:nvSpPr>
        <p:spPr>
          <a:xfrm>
            <a:off x="3847649" y="9431979"/>
            <a:ext cx="2949994" cy="496086"/>
          </a:xfrm>
          <a:prstGeom prst="rect">
            <a:avLst/>
          </a:prstGeom>
          <a:noFill/>
          <a:ln>
            <a:noFill/>
          </a:ln>
        </p:spPr>
        <p:txBody>
          <a:bodyPr wrap="none" lIns="82476" tIns="41238" rIns="82476" bIns="41238" anchor="b" anchorCtr="0" compatLnSpc="0">
            <a:noAutofit/>
          </a:bodyPr>
          <a:lstStyle/>
          <a:p>
            <a:pPr algn="r" hangingPunct="0">
              <a:defRPr sz="1400"/>
            </a:pPr>
            <a:fld id="{89069712-D5EA-49B4-839D-4382FF0B9E7F}" type="slidenum">
              <a:pPr algn="r" hangingPunct="0">
                <a:defRPr sz="1400"/>
              </a:pPr>
              <a:t>‹#›</a:t>
            </a:fld>
            <a:endParaRPr lang="es-ES" sz="1300">
              <a:latin typeface="Liberation Sans" pitchFamily="18"/>
              <a:ea typeface="Microsoft YaHei" pitchFamily="2"/>
              <a:cs typeface="Lucida Sans" pitchFamily="2"/>
            </a:endParaRPr>
          </a:p>
        </p:txBody>
      </p:sp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CE31127B-BB92-4C18-B39D-F08B33108CAB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325" cy="498254"/>
          </a:xfrm>
          <a:prstGeom prst="rect">
            <a:avLst/>
          </a:prstGeom>
        </p:spPr>
        <p:txBody>
          <a:bodyPr vert="horz" lIns="83796" tIns="41898" rIns="83796" bIns="41898" rtlCol="0"/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5A9B0B2-011D-4B74-B1E6-1A2B6BFAEE48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49923" y="0"/>
            <a:ext cx="2946325" cy="498254"/>
          </a:xfrm>
          <a:prstGeom prst="rect">
            <a:avLst/>
          </a:prstGeom>
        </p:spPr>
        <p:txBody>
          <a:bodyPr vert="horz" lIns="83796" tIns="41898" rIns="83796" bIns="41898" rtlCol="0"/>
          <a:lstStyle>
            <a:lvl1pPr algn="r">
              <a:defRPr sz="1100"/>
            </a:lvl1pPr>
          </a:lstStyle>
          <a:p>
            <a:fld id="{BC1A7849-BF0B-44FE-A59D-C5C510FB24B4}" type="datetimeFigureOut">
              <a:rPr lang="en-US"/>
              <a:t>6/10/2020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B2DBE4A-A939-412F-9510-1DB956CF67EF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29972"/>
            <a:ext cx="2946325" cy="498254"/>
          </a:xfrm>
          <a:prstGeom prst="rect">
            <a:avLst/>
          </a:prstGeom>
        </p:spPr>
        <p:txBody>
          <a:bodyPr vert="horz" lIns="83796" tIns="41898" rIns="83796" bIns="41898" rtlCol="0" anchor="b"/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A3D9DA7-4BE6-41DC-80D0-1BBFEA2ECB1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49923" y="9429972"/>
            <a:ext cx="2946325" cy="498254"/>
          </a:xfrm>
          <a:prstGeom prst="rect">
            <a:avLst/>
          </a:prstGeom>
        </p:spPr>
        <p:txBody>
          <a:bodyPr vert="horz" lIns="83796" tIns="41898" rIns="83796" bIns="41898" rtlCol="0" anchor="b"/>
          <a:lstStyle>
            <a:lvl1pPr algn="r">
              <a:defRPr sz="1100"/>
            </a:lvl1pPr>
          </a:lstStyle>
          <a:p>
            <a:fld id="{FC7A32AE-16FB-468F-9A3E-573316A5949D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321734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325" cy="498254"/>
          </a:xfrm>
          <a:prstGeom prst="rect">
            <a:avLst/>
          </a:prstGeom>
        </p:spPr>
        <p:txBody>
          <a:bodyPr vert="horz" lIns="83796" tIns="41898" rIns="83796" bIns="41898" rtlCol="0"/>
          <a:lstStyle>
            <a:lvl1pPr algn="l">
              <a:defRPr sz="1100"/>
            </a:lvl1pPr>
          </a:lstStyle>
          <a:p>
            <a:r>
              <a:rPr lang="en-US"/>
              <a:t>v0.2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923" y="0"/>
            <a:ext cx="2946325" cy="498254"/>
          </a:xfrm>
          <a:prstGeom prst="rect">
            <a:avLst/>
          </a:prstGeom>
        </p:spPr>
        <p:txBody>
          <a:bodyPr vert="horz" lIns="83796" tIns="41898" rIns="83796" bIns="41898" rtlCol="0"/>
          <a:lstStyle>
            <a:lvl1pPr algn="r">
              <a:defRPr sz="1100"/>
            </a:lvl1pPr>
          </a:lstStyle>
          <a:p>
            <a:fld id="{9F2A452A-3876-494E-AB50-EE5EA263F6DF}" type="datetimeFigureOut">
              <a:rPr lang="en-US"/>
              <a:t>6/10/2020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030288" y="1241425"/>
            <a:ext cx="4737100" cy="33512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3796" tIns="41898" rIns="83796" bIns="41898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82" y="4777636"/>
            <a:ext cx="5438711" cy="3909377"/>
          </a:xfrm>
          <a:prstGeom prst="rect">
            <a:avLst/>
          </a:prstGeom>
        </p:spPr>
        <p:txBody>
          <a:bodyPr vert="horz" lIns="83796" tIns="41898" rIns="83796" bIns="41898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Slide Image Placeholder 7">
            <a:extLst>
              <a:ext uri="{FF2B5EF4-FFF2-40B4-BE49-F238E27FC236}">
                <a16:creationId xmlns:a16="http://schemas.microsoft.com/office/drawing/2014/main" id="{680BAFA6-896A-40EF-B7AC-C3670D873241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94228" y="754492"/>
            <a:ext cx="6408864" cy="3722647"/>
          </a:xfrm>
          <a:prstGeom prst="rect">
            <a:avLst/>
          </a:prstGeom>
          <a:noFill/>
          <a:ln>
            <a:noFill/>
            <a:prstDash val="solid"/>
          </a:ln>
        </p:spPr>
      </p:sp>
      <p:sp>
        <p:nvSpPr>
          <p:cNvPr id="9" name="Notes Placeholder 8">
            <a:extLst>
              <a:ext uri="{FF2B5EF4-FFF2-40B4-BE49-F238E27FC236}">
                <a16:creationId xmlns:a16="http://schemas.microsoft.com/office/drawing/2014/main" id="{3AE72C28-B69E-45CC-B0D8-5E7B4859B78A}"/>
              </a:ext>
            </a:extLst>
          </p:cNvPr>
          <p:cNvSpPr txBox="1">
            <a:spLocks noGrp="1"/>
          </p:cNvSpPr>
          <p:nvPr>
            <p:ph type="body" sz="quarter" idx="3"/>
          </p:nvPr>
        </p:nvSpPr>
        <p:spPr>
          <a:xfrm>
            <a:off x="679797" y="4715822"/>
            <a:ext cx="5438050" cy="4467445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endParaRPr lang="es-ES"/>
          </a:p>
        </p:txBody>
      </p:sp>
      <p:sp>
        <p:nvSpPr>
          <p:cNvPr id="10" name="Header Placeholder 9">
            <a:extLst>
              <a:ext uri="{FF2B5EF4-FFF2-40B4-BE49-F238E27FC236}">
                <a16:creationId xmlns:a16="http://schemas.microsoft.com/office/drawing/2014/main" id="{0286154D-893A-4B66-8969-FBCDC4163565}"/>
              </a:ext>
            </a:extLst>
          </p:cNvPr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2949994" cy="496086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Ctr="0">
            <a:noAutofit/>
          </a:bodyPr>
          <a:lstStyle>
            <a:lvl1pPr lvl="0" hangingPunct="0">
              <a:buNone/>
              <a:tabLst/>
              <a:defRPr lang="es-ES" sz="1300" kern="1200">
                <a:latin typeface="Liberation Serif" pitchFamily="18"/>
                <a:ea typeface="Segoe UI" pitchFamily="2"/>
                <a:cs typeface="Tahoma" pitchFamily="2"/>
              </a:defRPr>
            </a:lvl1pPr>
          </a:lstStyle>
          <a:p>
            <a:pPr lvl="0"/>
            <a:endParaRPr lang="es-ES"/>
          </a:p>
        </p:txBody>
      </p:sp>
      <p:sp>
        <p:nvSpPr>
          <p:cNvPr id="11" name="Date Placeholder 10">
            <a:extLst>
              <a:ext uri="{FF2B5EF4-FFF2-40B4-BE49-F238E27FC236}">
                <a16:creationId xmlns:a16="http://schemas.microsoft.com/office/drawing/2014/main" id="{BE4C465B-CEA8-4EA3-9217-658EC1A17B93}"/>
              </a:ext>
            </a:extLst>
          </p:cNvPr>
          <p:cNvSpPr txBox="1">
            <a:spLocks noGrp="1"/>
          </p:cNvSpPr>
          <p:nvPr>
            <p:ph type="dt" idx="1"/>
          </p:nvPr>
        </p:nvSpPr>
        <p:spPr>
          <a:xfrm>
            <a:off x="3847649" y="0"/>
            <a:ext cx="2949994" cy="496086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Ctr="0">
            <a:noAutofit/>
          </a:bodyPr>
          <a:lstStyle>
            <a:lvl1pPr lvl="0" algn="r" hangingPunct="0">
              <a:buNone/>
              <a:tabLst/>
              <a:defRPr lang="es-ES" sz="1300" kern="1200">
                <a:latin typeface="Liberation Serif" pitchFamily="18"/>
                <a:ea typeface="Segoe UI" pitchFamily="2"/>
                <a:cs typeface="Tahoma" pitchFamily="2"/>
              </a:defRPr>
            </a:lvl1pPr>
          </a:lstStyle>
          <a:p>
            <a:pPr lvl="0"/>
            <a:endParaRPr lang="es-ES"/>
          </a:p>
        </p:txBody>
      </p:sp>
      <p:sp>
        <p:nvSpPr>
          <p:cNvPr id="12" name="Footer Placeholder 11">
            <a:extLst>
              <a:ext uri="{FF2B5EF4-FFF2-40B4-BE49-F238E27FC236}">
                <a16:creationId xmlns:a16="http://schemas.microsoft.com/office/drawing/2014/main" id="{BB218CB3-1719-4A2A-BB5F-C93100D5B265}"/>
              </a:ext>
            </a:extLst>
          </p:cNvPr>
          <p:cNvSpPr txBox="1">
            <a:spLocks noGrp="1"/>
          </p:cNvSpPr>
          <p:nvPr>
            <p:ph type="ftr" sz="quarter" idx="4"/>
          </p:nvPr>
        </p:nvSpPr>
        <p:spPr>
          <a:xfrm>
            <a:off x="0" y="9431979"/>
            <a:ext cx="2949994" cy="496086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 anchorCtr="0">
            <a:noAutofit/>
          </a:bodyPr>
          <a:lstStyle>
            <a:lvl1pPr lvl="0" hangingPunct="0">
              <a:buNone/>
              <a:tabLst/>
              <a:defRPr lang="es-ES" sz="1300" kern="1200">
                <a:latin typeface="Liberation Serif" pitchFamily="18"/>
                <a:ea typeface="Segoe UI" pitchFamily="2"/>
                <a:cs typeface="Tahoma" pitchFamily="2"/>
              </a:defRPr>
            </a:lvl1pPr>
          </a:lstStyle>
          <a:p>
            <a:pPr lvl="0"/>
            <a:endParaRPr lang="es-ES"/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E4883650-9562-4EE0-AEE9-27BBA57E8E3C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xfrm>
            <a:off x="3847649" y="9431979"/>
            <a:ext cx="2949994" cy="496086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 anchorCtr="0">
            <a:noAutofit/>
          </a:bodyPr>
          <a:lstStyle>
            <a:lvl1pPr lvl="0" algn="r" hangingPunct="0">
              <a:buNone/>
              <a:tabLst/>
              <a:defRPr lang="es-ES" sz="1300" kern="1200">
                <a:latin typeface="Liberation Serif" pitchFamily="18"/>
                <a:ea typeface="Segoe UI" pitchFamily="2"/>
                <a:cs typeface="Tahoma" pitchFamily="2"/>
              </a:defRPr>
            </a:lvl1pPr>
          </a:lstStyle>
          <a:p>
            <a:pPr lvl="0"/>
            <a:fld id="{7A0FB829-3119-429A-8C68-87762BBD6492}" type="slidenum">
              <a:t>‹#›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9972"/>
            <a:ext cx="2946325" cy="498254"/>
          </a:xfrm>
          <a:prstGeom prst="rect">
            <a:avLst/>
          </a:prstGeom>
        </p:spPr>
        <p:txBody>
          <a:bodyPr vert="horz" lIns="83796" tIns="41898" rIns="83796" bIns="41898" rtlCol="0" anchor="b"/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923" y="9429972"/>
            <a:ext cx="2946325" cy="498254"/>
          </a:xfrm>
          <a:prstGeom prst="rect">
            <a:avLst/>
          </a:prstGeom>
        </p:spPr>
        <p:txBody>
          <a:bodyPr vert="horz" lIns="83796" tIns="41898" rIns="83796" bIns="41898" rtlCol="0" anchor="b"/>
          <a:lstStyle>
            <a:lvl1pPr algn="r">
              <a:defRPr sz="1100"/>
            </a:lvl1pPr>
          </a:lstStyle>
          <a:p>
            <a:fld id="{2E30CAC0-D1F5-49EE-A847-033F5757F6E3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075717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216000" marR="0" indent="-216000" hangingPunct="0">
      <a:tabLst/>
      <a:defRPr lang="es-ES" sz="2000" b="0" i="0" u="none" strike="noStrike" kern="1200" cap="none">
        <a:ln>
          <a:noFill/>
        </a:ln>
        <a:highlight>
          <a:scrgbClr r="0" g="0" b="0">
            <a:alpha val="0"/>
          </a:scrgbClr>
        </a:highlight>
        <a:latin typeface="Liberation Sans" pitchFamily="18"/>
        <a:ea typeface="Microsoft YaHei" pitchFamily="2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2">
            <a:extLst>
              <a:ext uri="{FF2B5EF4-FFF2-40B4-BE49-F238E27FC236}">
                <a16:creationId xmlns:a16="http://schemas.microsoft.com/office/drawing/2014/main" id="{F9D275CC-DBA4-4123-8E45-2A06C4A214D4}"/>
              </a:ext>
            </a:extLst>
          </p:cNvPr>
          <p:cNvSpPr txBox="1">
            <a:spLocks noGrp="1"/>
          </p:cNvSpPr>
          <p:nvPr/>
        </p:nvSpPr>
        <p:spPr>
          <a:xfrm>
            <a:off x="3849923" y="0"/>
            <a:ext cx="2946325" cy="498254"/>
          </a:xfrm>
          <a:prstGeom prst="rect">
            <a:avLst/>
          </a:prstGeom>
          <a:noFill/>
        </p:spPr>
        <p:txBody>
          <a:bodyPr vert="horz" lIns="83796" tIns="41898" rIns="83796" bIns="41898" rtlCol="0"/>
          <a:lstStyle/>
          <a:p>
            <a:pPr algn="r" defTabSz="837956">
              <a:defRPr/>
            </a:pPr>
            <a:fld id="{9F2A452A-3876-494E-AB50-EE5EA263F6DF}" type="datetimeFigureOut">
              <a:rPr lang="en-US" sz="1100"/>
              <a:pPr algn="r" defTabSz="837956">
                <a:defRPr/>
              </a:pPr>
              <a:t>6/10/2020</a:t>
            </a:fld>
            <a:endParaRPr lang="en-US" sz="1100"/>
          </a:p>
        </p:txBody>
      </p:sp>
      <p:sp>
        <p:nvSpPr>
          <p:cNvPr id="9" name="Slide Number Placeholder 12">
            <a:extLst>
              <a:ext uri="{FF2B5EF4-FFF2-40B4-BE49-F238E27FC236}">
                <a16:creationId xmlns:a16="http://schemas.microsoft.com/office/drawing/2014/main" id="{D8F76851-BC37-4C2C-B2BC-35A88803C107}"/>
              </a:ext>
            </a:extLst>
          </p:cNvPr>
          <p:cNvSpPr txBox="1">
            <a:spLocks noGrp="1"/>
          </p:cNvSpPr>
          <p:nvPr/>
        </p:nvSpPr>
        <p:spPr>
          <a:xfrm>
            <a:off x="3847649" y="9431979"/>
            <a:ext cx="2949994" cy="496086"/>
          </a:xfrm>
          <a:prstGeom prst="rect">
            <a:avLst/>
          </a:prstGeom>
          <a:noFill/>
          <a:ln/>
        </p:spPr>
        <p:txBody>
          <a:bodyPr lIns="0" tIns="0" rIns="0" bIns="0" anchor="b" anchorCtr="0">
            <a:noAutofit/>
          </a:bodyPr>
          <a:lstStyle/>
          <a:p>
            <a:pPr algn="r" defTabSz="837956" hangingPunct="0">
              <a:defRPr/>
            </a:pPr>
            <a:fld id="{BB001926-631A-4E02-BAD5-F7ADDB0C54CB}" type="slidenum">
              <a:rPr lang="es-ES" sz="1300">
                <a:latin typeface="Liberation Serif" pitchFamily="18"/>
                <a:ea typeface="Segoe UI" pitchFamily="2"/>
                <a:cs typeface="Tahoma" pitchFamily="2"/>
              </a:rPr>
              <a:pPr algn="r" defTabSz="837956" hangingPunct="0">
                <a:defRPr/>
              </a:pPr>
              <a:t>1</a:t>
            </a:fld>
            <a:endParaRPr lang="es-ES" sz="1300">
              <a:latin typeface="Liberation Serif" pitchFamily="18"/>
              <a:ea typeface="Segoe UI" pitchFamily="2"/>
              <a:cs typeface="Tahoma" pitchFamily="2"/>
            </a:endParaRPr>
          </a:p>
        </p:txBody>
      </p:sp>
      <p:sp>
        <p:nvSpPr>
          <p:cNvPr id="11" name="Slide Number Placeholder 6">
            <a:extLst>
              <a:ext uri="{FF2B5EF4-FFF2-40B4-BE49-F238E27FC236}">
                <a16:creationId xmlns:a16="http://schemas.microsoft.com/office/drawing/2014/main" id="{C7B39F3A-DD88-44B1-8ED6-C127F2C689CD}"/>
              </a:ext>
            </a:extLst>
          </p:cNvPr>
          <p:cNvSpPr txBox="1">
            <a:spLocks noGrp="1"/>
          </p:cNvSpPr>
          <p:nvPr/>
        </p:nvSpPr>
        <p:spPr>
          <a:xfrm>
            <a:off x="3847649" y="9431979"/>
            <a:ext cx="2949994" cy="496086"/>
          </a:xfrm>
          <a:prstGeom prst="rect">
            <a:avLst/>
          </a:prstGeom>
          <a:noFill/>
          <a:ln/>
        </p:spPr>
        <p:txBody>
          <a:bodyPr vert="horz" lIns="83796" tIns="41898" rIns="83796" bIns="41898" rtlCol="0" anchor="b" anchorCtr="0">
            <a:noAutofit/>
          </a:bodyPr>
          <a:lstStyle/>
          <a:p>
            <a:pPr algn="r" defTabSz="837956" hangingPunct="0">
              <a:defRPr/>
            </a:pPr>
            <a:fld id="{16190C7A-FBF2-4AB4-98BF-3B05B3B6FDDA}" type="slidenum">
              <a:rPr lang="en-US" sz="1300">
                <a:latin typeface="Liberation Serif" pitchFamily="18"/>
                <a:ea typeface="Segoe UI" pitchFamily="2"/>
                <a:cs typeface="Tahoma" pitchFamily="2"/>
              </a:rPr>
              <a:pPr algn="r" defTabSz="837956" hangingPunct="0">
                <a:defRPr/>
              </a:pPr>
              <a:t>1</a:t>
            </a:fld>
            <a:endParaRPr lang="en-US" sz="1300">
              <a:latin typeface="Liberation Serif" pitchFamily="18"/>
              <a:ea typeface="Segoe UI" pitchFamily="2"/>
              <a:cs typeface="Tahoma" pitchFamily="2"/>
            </a:endParaRPr>
          </a:p>
        </p:txBody>
      </p:sp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F377EB8A-8C4C-4A2F-BD6F-758086D72FE7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766763" y="754063"/>
            <a:ext cx="5264150" cy="3722687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66B7AC91-F537-4710-AEBC-7612F29C40F2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679797" y="4715822"/>
            <a:ext cx="5438050" cy="307777"/>
          </a:xfrm>
          <a:noFill/>
          <a:ln>
            <a:noFill/>
          </a:ln>
        </p:spPr>
        <p:txBody>
          <a:bodyPr lIns="0" tIns="0" rIns="0" bIns="0">
            <a:spAutoFit/>
          </a:bodyPr>
          <a:lstStyle/>
          <a:p>
            <a:endParaRPr lang="es-E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052095-3751-4392-9456-0CF3E402630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36675" y="1236663"/>
            <a:ext cx="8018463" cy="2632075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0EC1511-C56D-435B-B91B-9367CFC6B1D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36675" y="3970338"/>
            <a:ext cx="8018463" cy="1825625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F7DA5F3-A3D5-4375-BB38-69FFD43FA18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58599" y="6590880"/>
            <a:ext cx="2323080" cy="471240"/>
          </a:xfrm>
        </p:spPr>
        <p:txBody>
          <a:bodyPr/>
          <a:lstStyle/>
          <a:p>
            <a:pPr lvl="0"/>
            <a:endParaRPr lang="es-E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4F619F-071A-4E4C-AD4F-FCDDF57485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770280" y="6590880"/>
            <a:ext cx="3160800" cy="471240"/>
          </a:xfrm>
        </p:spPr>
        <p:txBody>
          <a:bodyPr/>
          <a:lstStyle/>
          <a:p>
            <a:pPr lvl="0"/>
            <a:endParaRPr lang="es-E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6FFFE2-4034-4C63-BF84-A439FBE2BB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09600" y="6590880"/>
            <a:ext cx="2323080" cy="471240"/>
          </a:xfrm>
        </p:spPr>
        <p:txBody>
          <a:bodyPr/>
          <a:lstStyle/>
          <a:p>
            <a:pPr lvl="0"/>
            <a:fld id="{99C38CA4-6A07-49FD-BF1A-702AD8AD6140}" type="slidenum"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075344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7C85B6-1AE7-4440-B25F-E2DC7A9950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8599" y="632520"/>
            <a:ext cx="8974440" cy="11415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2CDC061-9370-42C7-9119-55BF140F371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58599" y="1959840"/>
            <a:ext cx="8974440" cy="396684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5ADCE0-C2EC-43F1-87FF-F33BB99138D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58599" y="6590880"/>
            <a:ext cx="2323080" cy="471240"/>
          </a:xfrm>
        </p:spPr>
        <p:txBody>
          <a:bodyPr/>
          <a:lstStyle/>
          <a:p>
            <a:pPr lvl="0"/>
            <a:endParaRPr lang="es-E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5B22ED-BCCC-4153-B92B-6FB2295EB2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770280" y="6590880"/>
            <a:ext cx="3160800" cy="471240"/>
          </a:xfrm>
        </p:spPr>
        <p:txBody>
          <a:bodyPr/>
          <a:lstStyle/>
          <a:p>
            <a:pPr lvl="0"/>
            <a:endParaRPr lang="es-E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B6DB6C-0ACF-498E-B84C-62245C8177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09600" y="6590880"/>
            <a:ext cx="2323080" cy="471240"/>
          </a:xfrm>
        </p:spPr>
        <p:txBody>
          <a:bodyPr/>
          <a:lstStyle/>
          <a:p>
            <a:pPr lvl="0"/>
            <a:fld id="{86439385-FDEC-4DC1-88E1-8C8B6B63B74F}" type="slidenum"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440916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0426AA6-21A2-4FC3-80C5-5D2749D2130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7589838" y="631825"/>
            <a:ext cx="2243137" cy="52943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F07806F-906A-4B32-89C7-32A2D587C63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58838" y="631825"/>
            <a:ext cx="6578600" cy="52943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B62AD3-A0CA-41E9-ACE2-2E81495292F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58599" y="6590880"/>
            <a:ext cx="2323080" cy="471240"/>
          </a:xfrm>
        </p:spPr>
        <p:txBody>
          <a:bodyPr/>
          <a:lstStyle/>
          <a:p>
            <a:pPr lvl="0"/>
            <a:endParaRPr lang="es-E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0B5756-4F9F-415E-BE68-C6E2DEE03A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770280" y="6590880"/>
            <a:ext cx="3160800" cy="471240"/>
          </a:xfrm>
        </p:spPr>
        <p:txBody>
          <a:bodyPr/>
          <a:lstStyle/>
          <a:p>
            <a:pPr lvl="0"/>
            <a:endParaRPr lang="es-E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636AEB-5544-40D5-B4A4-9FD2A57468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09600" y="6590880"/>
            <a:ext cx="2323080" cy="471240"/>
          </a:xfrm>
        </p:spPr>
        <p:txBody>
          <a:bodyPr/>
          <a:lstStyle/>
          <a:p>
            <a:pPr lvl="0"/>
            <a:fld id="{60EE4083-D113-4AE5-A3AE-E47E4116A62E}" type="slidenum"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370372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D4C51E-A0CF-48FD-A8B0-014DC63E88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8599" y="632520"/>
            <a:ext cx="8974440" cy="11415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5D49ED-9875-4197-B131-567F2A02A8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58599" y="1959840"/>
            <a:ext cx="8974440" cy="396684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DBFFAC-03C4-4607-A64A-92044F66EC9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58599" y="6590880"/>
            <a:ext cx="2323080" cy="471240"/>
          </a:xfrm>
        </p:spPr>
        <p:txBody>
          <a:bodyPr/>
          <a:lstStyle/>
          <a:p>
            <a:pPr lvl="0"/>
            <a:endParaRPr lang="es-E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76EB0B-21C7-45E9-8530-13929C1148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770280" y="6590880"/>
            <a:ext cx="3160800" cy="471240"/>
          </a:xfrm>
        </p:spPr>
        <p:txBody>
          <a:bodyPr/>
          <a:lstStyle/>
          <a:p>
            <a:pPr lvl="0"/>
            <a:endParaRPr lang="es-E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E1CFF4-C78D-4C8F-9911-C9984DCA7A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09600" y="6590880"/>
            <a:ext cx="2323080" cy="471240"/>
          </a:xfrm>
        </p:spPr>
        <p:txBody>
          <a:bodyPr/>
          <a:lstStyle/>
          <a:p>
            <a:pPr lvl="0"/>
            <a:fld id="{153CAE82-C813-468A-BDC1-1923BEC8559D}" type="slidenum"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90335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5FC03B-E528-4659-AB36-405CDF0419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0250" y="1884363"/>
            <a:ext cx="9220200" cy="31448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70A8361-E4E4-4567-AC27-B8228671D2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30250" y="5059363"/>
            <a:ext cx="9220200" cy="16525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8828E6C-F864-4BB1-B87F-37E091C8539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58599" y="6590880"/>
            <a:ext cx="2323080" cy="471240"/>
          </a:xfrm>
        </p:spPr>
        <p:txBody>
          <a:bodyPr/>
          <a:lstStyle/>
          <a:p>
            <a:pPr lvl="0"/>
            <a:endParaRPr lang="es-E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0E899A-4273-4E87-87C9-F292E86CD5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770280" y="6590880"/>
            <a:ext cx="3160800" cy="471240"/>
          </a:xfrm>
        </p:spPr>
        <p:txBody>
          <a:bodyPr/>
          <a:lstStyle/>
          <a:p>
            <a:pPr lvl="0"/>
            <a:endParaRPr lang="es-E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DB33C4B-EE59-4E56-8C47-A8174E9C64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09600" y="6590880"/>
            <a:ext cx="2323080" cy="471240"/>
          </a:xfrm>
        </p:spPr>
        <p:txBody>
          <a:bodyPr/>
          <a:lstStyle/>
          <a:p>
            <a:pPr lvl="0"/>
            <a:fld id="{596892B7-4862-4B6F-B753-D20E041A6747}" type="slidenum"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983438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9EA3F8-06D0-4D84-B260-9FFD407A72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8599" y="632520"/>
            <a:ext cx="8974440" cy="11415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4ADAEB-6C38-4DAE-9980-C38FB6963BF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58838" y="1960563"/>
            <a:ext cx="4410075" cy="3965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E617884-2B1E-48B9-B01B-9261DC0A3B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421313" y="1960563"/>
            <a:ext cx="4411662" cy="3965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FD5928B-D59B-400A-8804-1B1F16D2BEF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58599" y="6590880"/>
            <a:ext cx="2323080" cy="471240"/>
          </a:xfrm>
        </p:spPr>
        <p:txBody>
          <a:bodyPr/>
          <a:lstStyle/>
          <a:p>
            <a:pPr lvl="0"/>
            <a:endParaRPr lang="es-E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FE13FFC-4397-415B-A5CD-91B372FA86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770280" y="6590880"/>
            <a:ext cx="3160800" cy="471240"/>
          </a:xfrm>
        </p:spPr>
        <p:txBody>
          <a:bodyPr/>
          <a:lstStyle/>
          <a:p>
            <a:pPr lvl="0"/>
            <a:endParaRPr lang="es-E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B491C9F-7F54-416D-89BC-EFC2B080DA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09600" y="6590880"/>
            <a:ext cx="2323080" cy="471240"/>
          </a:xfrm>
        </p:spPr>
        <p:txBody>
          <a:bodyPr/>
          <a:lstStyle/>
          <a:p>
            <a:pPr lvl="0"/>
            <a:fld id="{46915F3D-6483-4B6B-80D6-7C0B7F0D5A2D}" type="slidenum"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424129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CC47E0-1F1F-4D43-B3FE-93D273AC28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6600" y="403225"/>
            <a:ext cx="9221788" cy="14605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3A5D975-8218-4846-8182-4B76602C18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36600" y="1852613"/>
            <a:ext cx="4522788" cy="9080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27D358A-AFB6-433E-ABCF-ED7C62C29ED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36600" y="2760663"/>
            <a:ext cx="4522788" cy="40624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6EF593D-39E8-4E38-95B6-3F47B87FEEE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413375" y="1852613"/>
            <a:ext cx="4545013" cy="9080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9A2B09D-8565-4DB5-A2F4-4EB260FCDA2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413375" y="2760663"/>
            <a:ext cx="4545013" cy="40624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06899C6-B037-4226-B70D-4D6C7414C3F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58599" y="6590880"/>
            <a:ext cx="2323080" cy="471240"/>
          </a:xfrm>
        </p:spPr>
        <p:txBody>
          <a:bodyPr/>
          <a:lstStyle/>
          <a:p>
            <a:pPr lvl="0"/>
            <a:endParaRPr lang="es-E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BC2F5F5-7F24-454F-BC49-760D616529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770280" y="6590880"/>
            <a:ext cx="3160800" cy="471240"/>
          </a:xfrm>
        </p:spPr>
        <p:txBody>
          <a:bodyPr/>
          <a:lstStyle/>
          <a:p>
            <a:pPr lvl="0"/>
            <a:endParaRPr lang="es-E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CECE7AF-27B3-433E-88E5-B88185778F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09600" y="6590880"/>
            <a:ext cx="2323080" cy="471240"/>
          </a:xfrm>
        </p:spPr>
        <p:txBody>
          <a:bodyPr/>
          <a:lstStyle/>
          <a:p>
            <a:pPr lvl="0"/>
            <a:fld id="{35CB5ACD-9EB0-460E-A89F-B255907466C1}" type="slidenum"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265158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44EFC2-3726-4B96-AAD1-12D97268C1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8599" y="632520"/>
            <a:ext cx="8974440" cy="11415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A4B8926-E9A1-4C47-AEC7-4942635B547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58599" y="6590880"/>
            <a:ext cx="2323080" cy="471240"/>
          </a:xfrm>
        </p:spPr>
        <p:txBody>
          <a:bodyPr/>
          <a:lstStyle/>
          <a:p>
            <a:pPr lvl="0"/>
            <a:endParaRPr lang="es-E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EFF62A0-40D7-4726-A44D-51D3D5FFF5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770280" y="6590880"/>
            <a:ext cx="3160800" cy="471240"/>
          </a:xfrm>
        </p:spPr>
        <p:txBody>
          <a:bodyPr/>
          <a:lstStyle/>
          <a:p>
            <a:pPr lvl="0"/>
            <a:endParaRPr lang="es-E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DF085A4-92AA-4826-AE41-09E60AC8AE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09600" y="6590880"/>
            <a:ext cx="2323080" cy="471240"/>
          </a:xfrm>
        </p:spPr>
        <p:txBody>
          <a:bodyPr/>
          <a:lstStyle/>
          <a:p>
            <a:pPr lvl="0"/>
            <a:fld id="{B0BFCC71-C4AB-4189-A74D-7BCBA7F819D3}" type="slidenum"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996839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A2B269E-ADD2-4890-986F-EC30E0A3816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58599" y="6590880"/>
            <a:ext cx="2323080" cy="471240"/>
          </a:xfrm>
        </p:spPr>
        <p:txBody>
          <a:bodyPr/>
          <a:lstStyle/>
          <a:p>
            <a:pPr lvl="0"/>
            <a:endParaRPr lang="es-E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512E8D5-95E3-4531-8724-E1121A6DFA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770280" y="6590880"/>
            <a:ext cx="3160800" cy="471240"/>
          </a:xfrm>
        </p:spPr>
        <p:txBody>
          <a:bodyPr/>
          <a:lstStyle/>
          <a:p>
            <a:pPr lvl="0"/>
            <a:endParaRPr lang="es-E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9566884-E091-4A89-B7FB-98A03EF93C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09600" y="6590880"/>
            <a:ext cx="2323080" cy="471240"/>
          </a:xfrm>
        </p:spPr>
        <p:txBody>
          <a:bodyPr/>
          <a:lstStyle/>
          <a:p>
            <a:pPr lvl="0"/>
            <a:fld id="{744BA3D4-C2EF-4F3D-ABF5-D67D9CA423A3}" type="slidenum"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76561233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188AB8-F35C-4486-A059-F3A503482A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6600" y="503238"/>
            <a:ext cx="3448050" cy="17653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14AFDA-45BE-4830-AECD-58AF8942C8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45013" y="1089025"/>
            <a:ext cx="5413375" cy="53721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9C5CA5A-7648-449C-9D07-CF99AAB53E2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36600" y="2268538"/>
            <a:ext cx="3448050" cy="420052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3529441-5F37-4941-8E00-2944F62D78D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58599" y="6590880"/>
            <a:ext cx="2323080" cy="471240"/>
          </a:xfrm>
        </p:spPr>
        <p:txBody>
          <a:bodyPr/>
          <a:lstStyle/>
          <a:p>
            <a:pPr lvl="0"/>
            <a:endParaRPr lang="es-E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616846F-0B33-4D9D-9FC0-19921ADDFF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770280" y="6590880"/>
            <a:ext cx="3160800" cy="471240"/>
          </a:xfrm>
        </p:spPr>
        <p:txBody>
          <a:bodyPr/>
          <a:lstStyle/>
          <a:p>
            <a:pPr lvl="0"/>
            <a:endParaRPr lang="es-E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66D9331-1993-414A-93BC-B2257EDEC4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09600" y="6590880"/>
            <a:ext cx="2323080" cy="471240"/>
          </a:xfrm>
        </p:spPr>
        <p:txBody>
          <a:bodyPr/>
          <a:lstStyle/>
          <a:p>
            <a:pPr lvl="0"/>
            <a:fld id="{C5E2D3E8-C60E-4081-8147-626CC48641B6}" type="slidenum"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536738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39DE45-4735-4EF0-9E8A-CD8480D66C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6600" y="503238"/>
            <a:ext cx="3448050" cy="17653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F57E5F3-2939-489C-BECC-D8516261037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545013" y="1089025"/>
            <a:ext cx="5413375" cy="5372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E110665-829E-4BFE-9B9D-D15DF41E86C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36600" y="2268538"/>
            <a:ext cx="3448050" cy="420052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5476BBC-EC9F-47A8-B76A-316803BF13E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58599" y="6590880"/>
            <a:ext cx="2323080" cy="471240"/>
          </a:xfrm>
        </p:spPr>
        <p:txBody>
          <a:bodyPr/>
          <a:lstStyle/>
          <a:p>
            <a:pPr lvl="0"/>
            <a:endParaRPr lang="es-E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855939E-AC4E-48A1-B7F6-9D7C517648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770280" y="6590880"/>
            <a:ext cx="3160800" cy="471240"/>
          </a:xfrm>
        </p:spPr>
        <p:txBody>
          <a:bodyPr/>
          <a:lstStyle/>
          <a:p>
            <a:pPr lvl="0"/>
            <a:endParaRPr lang="es-E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0064DD0-A92E-4251-8C05-F27D95D0B3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09600" y="6590880"/>
            <a:ext cx="2323080" cy="471240"/>
          </a:xfrm>
        </p:spPr>
        <p:txBody>
          <a:bodyPr/>
          <a:lstStyle/>
          <a:p>
            <a:pPr lvl="0"/>
            <a:fld id="{47142093-2279-4E6F-A685-157B68A4349C}" type="slidenum"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063569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FDB7E83-B1D4-4C84-9B93-565E312C14BA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58599" y="632520"/>
            <a:ext cx="8974440" cy="11415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endParaRPr lang="es-E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A0E4427-6088-4D6D-A298-7A84DA160191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858599" y="1959840"/>
            <a:ext cx="8974440" cy="39668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795365-A657-4A90-A536-DF8C2DBDCB2A}"/>
              </a:ext>
            </a:extLst>
          </p:cNvPr>
          <p:cNvSpPr txBox="1">
            <a:spLocks noGrp="1"/>
          </p:cNvSpPr>
          <p:nvPr>
            <p:ph type="dt" sz="half" idx="2"/>
          </p:nvPr>
        </p:nvSpPr>
        <p:spPr>
          <a:xfrm>
            <a:off x="858599" y="6590880"/>
            <a:ext cx="2323080" cy="471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Ctr="0">
            <a:noAutofit/>
          </a:bodyPr>
          <a:lstStyle>
            <a:lvl1pPr lvl="0" hangingPunct="0">
              <a:buNone/>
              <a:tabLst/>
              <a:defRPr lang="es-ES" sz="1400" kern="1200">
                <a:latin typeface="Liberation Serif" pitchFamily="18"/>
                <a:ea typeface="Segoe UI" pitchFamily="2"/>
                <a:cs typeface="Tahoma" pitchFamily="2"/>
              </a:defRPr>
            </a:lvl1pPr>
          </a:lstStyle>
          <a:p>
            <a:pPr lvl="0"/>
            <a:endParaRPr lang="es-E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63628E-6AF4-45A8-9F76-EF2B0F21A783}"/>
              </a:ext>
            </a:extLst>
          </p:cNvPr>
          <p:cNvSpPr txBox="1">
            <a:spLocks noGrp="1"/>
          </p:cNvSpPr>
          <p:nvPr>
            <p:ph type="ftr" sz="quarter" idx="3"/>
          </p:nvPr>
        </p:nvSpPr>
        <p:spPr>
          <a:xfrm>
            <a:off x="3770280" y="6590880"/>
            <a:ext cx="3160800" cy="471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Ctr="0">
            <a:noAutofit/>
          </a:bodyPr>
          <a:lstStyle>
            <a:lvl1pPr lvl="0" algn="ctr" hangingPunct="0">
              <a:buNone/>
              <a:tabLst/>
              <a:defRPr lang="es-ES" sz="1400" kern="1200">
                <a:latin typeface="Liberation Serif" pitchFamily="18"/>
                <a:ea typeface="Segoe UI" pitchFamily="2"/>
                <a:cs typeface="Tahoma" pitchFamily="2"/>
              </a:defRPr>
            </a:lvl1pPr>
          </a:lstStyle>
          <a:p>
            <a:pPr lvl="0"/>
            <a:endParaRPr lang="es-E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884CF48-736C-4CA6-8C65-2C39A26AF814}"/>
              </a:ext>
            </a:extLst>
          </p:cNvPr>
          <p:cNvSpPr txBox="1">
            <a:spLocks noGrp="1"/>
          </p:cNvSpPr>
          <p:nvPr>
            <p:ph type="sldNum" sz="quarter" idx="4"/>
          </p:nvPr>
        </p:nvSpPr>
        <p:spPr>
          <a:xfrm>
            <a:off x="7509600" y="6590880"/>
            <a:ext cx="2323080" cy="471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Ctr="0">
            <a:noAutofit/>
          </a:bodyPr>
          <a:lstStyle>
            <a:lvl1pPr lvl="0" algn="r" hangingPunct="0">
              <a:buNone/>
              <a:tabLst/>
              <a:defRPr lang="es-ES" sz="1400" kern="1200">
                <a:latin typeface="Liberation Serif" pitchFamily="18"/>
                <a:ea typeface="Segoe UI" pitchFamily="2"/>
                <a:cs typeface="Tahoma" pitchFamily="2"/>
              </a:defRPr>
            </a:lvl1pPr>
          </a:lstStyle>
          <a:p>
            <a:pPr lvl="0"/>
            <a:fld id="{10BDEE89-23CD-4638-B14D-CA7586A2B073}" type="slidenum">
              <a:t>‹#›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hangingPunct="0">
        <a:tabLst/>
        <a:defRPr lang="es-ES" sz="5310" b="0" i="0" u="none" strike="noStrike" kern="1200" cap="none">
          <a:ln>
            <a:noFill/>
          </a:ln>
          <a:highlight>
            <a:scrgbClr r="0" g="0" b="0">
              <a:alpha val="0"/>
            </a:scrgbClr>
          </a:highlight>
          <a:latin typeface="Liberation Sans" pitchFamily="18"/>
          <a:ea typeface="Microsoft YaHei" pitchFamily="2"/>
        </a:defRPr>
      </a:lvl1pPr>
    </p:titleStyle>
    <p:bodyStyle>
      <a:lvl1pPr marL="0" marR="0" indent="0" hangingPunct="0">
        <a:spcBef>
          <a:spcPts val="1706"/>
        </a:spcBef>
        <a:spcAft>
          <a:spcPts val="0"/>
        </a:spcAft>
        <a:tabLst/>
        <a:defRPr lang="es-ES" sz="3860" b="0" i="0" u="none" strike="noStrike" kern="1200" cap="none">
          <a:ln>
            <a:noFill/>
          </a:ln>
          <a:highlight>
            <a:scrgbClr r="0" g="0" b="0">
              <a:alpha val="0"/>
            </a:scrgbClr>
          </a:highlight>
          <a:latin typeface="Liberation Sans" pitchFamily="18"/>
          <a:ea typeface="Microsoft YaHei" pitchFamily="2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Freeform: Shape 13">
            <a:extLst>
              <a:ext uri="{FF2B5EF4-FFF2-40B4-BE49-F238E27FC236}">
                <a16:creationId xmlns:a16="http://schemas.microsoft.com/office/drawing/2014/main" id="{5DC121E6-A5BD-4C7A-B3F1-0764E8CF3932}"/>
              </a:ext>
            </a:extLst>
          </p:cNvPr>
          <p:cNvSpPr/>
          <p:nvPr/>
        </p:nvSpPr>
        <p:spPr>
          <a:xfrm>
            <a:off x="3006122" y="3181774"/>
            <a:ext cx="1422359" cy="35964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chemeClr val="bg1"/>
          </a:solidFill>
          <a:ln w="0">
            <a:solidFill>
              <a:srgbClr val="000000"/>
            </a:solidFill>
            <a:prstDash val="solid"/>
          </a:ln>
        </p:spPr>
        <p:txBody>
          <a:bodyPr wrap="none" lIns="90000" tIns="45000" rIns="90000" bIns="45000" anchor="ctr" anchorCtr="0" compatLnSpc="0">
            <a:noAutofit/>
          </a:bodyPr>
          <a:lstStyle/>
          <a:p>
            <a:pPr marL="0" marR="0" lvl="0" indent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s-ES" sz="800" b="0" i="0" u="none" strike="noStrike" kern="1200" cap="none">
              <a:ln>
                <a:noFill/>
              </a:ln>
              <a:latin typeface="Unica77 LL" panose="020B0504030101020102" pitchFamily="34" charset="0"/>
              <a:ea typeface="Microsoft YaHei" pitchFamily="2"/>
              <a:cs typeface="Unica77 LL" panose="020B0504030101020102" pitchFamily="34" charset="0"/>
            </a:endParaRPr>
          </a:p>
        </p:txBody>
      </p:sp>
      <p:sp>
        <p:nvSpPr>
          <p:cNvPr id="137" name="Freeform: Shape 94">
            <a:extLst>
              <a:ext uri="{FF2B5EF4-FFF2-40B4-BE49-F238E27FC236}">
                <a16:creationId xmlns:a16="http://schemas.microsoft.com/office/drawing/2014/main" id="{EA601C31-FC5E-48FC-8DD0-2B52ADE2EBDE}"/>
              </a:ext>
            </a:extLst>
          </p:cNvPr>
          <p:cNvSpPr/>
          <p:nvPr/>
        </p:nvSpPr>
        <p:spPr>
          <a:xfrm>
            <a:off x="8918213" y="2453281"/>
            <a:ext cx="1422359" cy="35964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</a:ln>
        </p:spPr>
        <p:txBody>
          <a:bodyPr wrap="none" lIns="90000" tIns="45000" rIns="90000" bIns="45000" anchor="ctr" anchorCtr="0" compatLnSpc="0">
            <a:noAutofit/>
          </a:bodyPr>
          <a:lstStyle/>
          <a:p>
            <a:pPr marL="0" marR="0" lvl="0" indent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s-ES" sz="800" b="0" i="0" u="none" strike="noStrike" kern="1200" cap="none">
              <a:ln>
                <a:noFill/>
              </a:ln>
              <a:latin typeface="Unica77 LL" panose="020B0504030101020102" pitchFamily="34" charset="0"/>
              <a:ea typeface="Microsoft YaHei" pitchFamily="2"/>
              <a:cs typeface="Unica77 LL" panose="020B0504030101020102" pitchFamily="34" charset="0"/>
            </a:endParaRP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59BE00A3-C8F1-4221-B1EE-147D2CC873FE}"/>
              </a:ext>
            </a:extLst>
          </p:cNvPr>
          <p:cNvPicPr>
            <a:picLocks noChangeAspect="1"/>
          </p:cNvPicPr>
          <p:nvPr/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451440" y="572040"/>
            <a:ext cx="2356560" cy="76824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Freeform: Shape 2">
            <a:extLst>
              <a:ext uri="{FF2B5EF4-FFF2-40B4-BE49-F238E27FC236}">
                <a16:creationId xmlns:a16="http://schemas.microsoft.com/office/drawing/2014/main" id="{5B779918-A1BB-46B4-83D2-30570E2C0054}"/>
              </a:ext>
            </a:extLst>
          </p:cNvPr>
          <p:cNvSpPr/>
          <p:nvPr/>
        </p:nvSpPr>
        <p:spPr>
          <a:xfrm>
            <a:off x="4464000" y="102006"/>
            <a:ext cx="2880000" cy="470033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</a:ln>
        </p:spPr>
        <p:txBody>
          <a:bodyPr wrap="none" lIns="90000" tIns="45000" rIns="90000" bIns="45000" anchor="ctr" anchorCtr="0" compatLnSpc="0">
            <a:noAutofit/>
          </a:bodyPr>
          <a:lstStyle/>
          <a:p>
            <a:pPr marL="0" marR="0" lvl="0" indent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s-ES" sz="800" b="0" i="0" u="none" strike="noStrike" kern="1200" cap="none">
              <a:ln>
                <a:noFill/>
              </a:ln>
              <a:latin typeface="Unica77 LL" panose="020B0504030101020102" pitchFamily="34" charset="0"/>
              <a:ea typeface="Microsoft YaHei" pitchFamily="2"/>
              <a:cs typeface="Unica77 LL" panose="020B0504030101020102" pitchFamily="34" charset="0"/>
            </a:endParaRPr>
          </a:p>
        </p:txBody>
      </p:sp>
      <p:sp>
        <p:nvSpPr>
          <p:cNvPr id="4" name="Freeform: Shape 3">
            <a:extLst>
              <a:ext uri="{FF2B5EF4-FFF2-40B4-BE49-F238E27FC236}">
                <a16:creationId xmlns:a16="http://schemas.microsoft.com/office/drawing/2014/main" id="{AA410113-7A1A-431E-A14A-50E95B51198D}"/>
              </a:ext>
            </a:extLst>
          </p:cNvPr>
          <p:cNvSpPr/>
          <p:nvPr/>
        </p:nvSpPr>
        <p:spPr>
          <a:xfrm>
            <a:off x="4464000" y="106529"/>
            <a:ext cx="2880000" cy="25017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 w="0">
            <a:solidFill>
              <a:srgbClr val="000000"/>
            </a:solidFill>
            <a:prstDash val="solid"/>
          </a:ln>
        </p:spPr>
        <p:txBody>
          <a:bodyPr wrap="none" lIns="90000" tIns="45000" rIns="90000" bIns="45000" anchor="ctr" anchorCtr="0" compatLnSpc="0">
            <a:noAutofit/>
          </a:bodyPr>
          <a:lstStyle/>
          <a:p>
            <a:pPr marL="0" marR="0" lvl="0" indent="0" algn="ctr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es-ES" sz="1050" b="1" i="0" u="none" strike="noStrike" kern="1200" cap="none" dirty="0">
                <a:ln>
                  <a:noFill/>
                </a:ln>
                <a:solidFill>
                  <a:schemeClr val="bg1"/>
                </a:solidFill>
                <a:latin typeface="Unica77 LL" panose="020B0504030101020102" pitchFamily="34" charset="0"/>
                <a:ea typeface="Microsoft YaHei" pitchFamily="2"/>
                <a:cs typeface="Unica77 LL" panose="020B0504030101020102" pitchFamily="34" charset="0"/>
              </a:rPr>
              <a:t>VICEPRESIDENCIA PATRONATO</a:t>
            </a:r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3C25F706-A22F-4D8A-B44C-3CCF6666EB05}"/>
              </a:ext>
            </a:extLst>
          </p:cNvPr>
          <p:cNvSpPr/>
          <p:nvPr/>
        </p:nvSpPr>
        <p:spPr>
          <a:xfrm>
            <a:off x="4807374" y="1256700"/>
            <a:ext cx="2204279" cy="39564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</a:ln>
        </p:spPr>
        <p:txBody>
          <a:bodyPr wrap="none" lIns="90000" tIns="45000" rIns="90000" bIns="45000" anchor="ctr" anchorCtr="0" compatLnSpc="0">
            <a:noAutofit/>
          </a:bodyPr>
          <a:lstStyle/>
          <a:p>
            <a:pPr marL="0" marR="0" lvl="0" indent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s-ES" sz="800" b="0" i="0" u="none" strike="noStrike" kern="1200" cap="none">
              <a:ln>
                <a:noFill/>
              </a:ln>
              <a:latin typeface="Unica77 LL" panose="020B0504030101020102" pitchFamily="34" charset="0"/>
              <a:ea typeface="Microsoft YaHei" pitchFamily="2"/>
              <a:cs typeface="Unica77 LL" panose="020B0504030101020102" pitchFamily="34" charset="0"/>
            </a:endParaRPr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965642A4-A42A-4D9E-8D2B-144D36C13E26}"/>
              </a:ext>
            </a:extLst>
          </p:cNvPr>
          <p:cNvSpPr/>
          <p:nvPr/>
        </p:nvSpPr>
        <p:spPr>
          <a:xfrm>
            <a:off x="4815773" y="1262705"/>
            <a:ext cx="2204279" cy="18000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chemeClr val="accent1">
              <a:lumMod val="40000"/>
              <a:lumOff val="60000"/>
            </a:schemeClr>
          </a:solidFill>
          <a:ln w="0">
            <a:solidFill>
              <a:srgbClr val="000000"/>
            </a:solidFill>
            <a:prstDash val="solid"/>
          </a:ln>
        </p:spPr>
        <p:txBody>
          <a:bodyPr wrap="none" lIns="90000" tIns="45000" rIns="90000" bIns="45000" anchor="ctr" anchorCtr="0" compatLnSpc="0">
            <a:noAutofit/>
          </a:bodyPr>
          <a:lstStyle/>
          <a:p>
            <a:pPr marL="0" marR="0" lvl="0" indent="0" algn="ctr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es-ES" sz="1000" b="1" i="0" u="none" strike="noStrike" kern="1200" cap="none" dirty="0">
                <a:ln>
                  <a:noFill/>
                </a:ln>
                <a:latin typeface="Unica77 LL" panose="020B0504030101020102" pitchFamily="34" charset="0"/>
                <a:ea typeface="Microsoft YaHei" pitchFamily="2"/>
                <a:cs typeface="Unica77 LL" panose="020B0504030101020102" pitchFamily="34" charset="0"/>
              </a:rPr>
              <a:t>DIRECCIÓN GENERAL (AD)</a:t>
            </a:r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B5D8520E-8D5F-439D-B1CE-45055E9698B9}"/>
              </a:ext>
            </a:extLst>
          </p:cNvPr>
          <p:cNvSpPr/>
          <p:nvPr/>
        </p:nvSpPr>
        <p:spPr>
          <a:xfrm>
            <a:off x="7623533" y="618410"/>
            <a:ext cx="2204279" cy="463452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</a:ln>
        </p:spPr>
        <p:txBody>
          <a:bodyPr wrap="none" lIns="90000" tIns="45000" rIns="90000" bIns="45000" anchor="ctr" anchorCtr="0" compatLnSpc="0">
            <a:noAutofit/>
          </a:bodyPr>
          <a:lstStyle/>
          <a:p>
            <a:pPr marL="0" marR="0" lvl="0" indent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s-ES" sz="800" b="0" i="0" u="none" strike="noStrike" kern="1200" cap="none">
              <a:ln>
                <a:noFill/>
              </a:ln>
              <a:latin typeface="Unica77 LL" panose="020B0504030101020102" pitchFamily="34" charset="0"/>
              <a:ea typeface="Microsoft YaHei" pitchFamily="2"/>
              <a:cs typeface="Unica77 LL" panose="020B0504030101020102" pitchFamily="34" charset="0"/>
            </a:endParaRP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5FBF8523-9642-4F6B-A15B-530FA2601A3A}"/>
              </a:ext>
            </a:extLst>
          </p:cNvPr>
          <p:cNvSpPr/>
          <p:nvPr/>
        </p:nvSpPr>
        <p:spPr>
          <a:xfrm>
            <a:off x="7623533" y="628593"/>
            <a:ext cx="2198765" cy="237629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 w="0">
            <a:solidFill>
              <a:srgbClr val="000000"/>
            </a:solidFill>
            <a:prstDash val="solid"/>
          </a:ln>
        </p:spPr>
        <p:txBody>
          <a:bodyPr wrap="none" lIns="90000" tIns="45000" rIns="90000" bIns="45000" anchor="ctr" anchorCtr="0" compatLnSpc="0">
            <a:noAutofit/>
          </a:bodyPr>
          <a:lstStyle/>
          <a:p>
            <a:pPr marL="0" marR="0" lvl="0" indent="0" algn="ctr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es-ES" sz="1000" b="1" i="0" u="none" strike="noStrike" kern="1200" cap="none" dirty="0">
                <a:ln>
                  <a:noFill/>
                </a:ln>
                <a:solidFill>
                  <a:schemeClr val="bg1"/>
                </a:solidFill>
                <a:latin typeface="Unica77 LL" panose="020B0504030101020102" pitchFamily="34" charset="0"/>
                <a:ea typeface="Microsoft YaHei" pitchFamily="2"/>
                <a:cs typeface="Unica77 LL" panose="020B0504030101020102" pitchFamily="34" charset="0"/>
              </a:rPr>
              <a:t>SECRETARIO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FFF0A13-6325-4A30-B7BD-AC962B3C5E97}"/>
              </a:ext>
            </a:extLst>
          </p:cNvPr>
          <p:cNvSpPr txBox="1"/>
          <p:nvPr/>
        </p:nvSpPr>
        <p:spPr>
          <a:xfrm>
            <a:off x="7952205" y="875329"/>
            <a:ext cx="1533666" cy="220145"/>
          </a:xfrm>
          <a:prstGeom prst="rect">
            <a:avLst/>
          </a:prstGeom>
          <a:noFill/>
          <a:ln>
            <a:noFill/>
          </a:ln>
        </p:spPr>
        <p:txBody>
          <a:bodyPr wrap="square" lIns="90000" tIns="45000" rIns="90000" bIns="45000" anchorCtr="0" compatLnSpc="0">
            <a:spAutoFit/>
          </a:bodyPr>
          <a:lstStyle/>
          <a:p>
            <a:pPr marL="0" marR="0" lvl="0" indent="0" algn="ctr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es-ES" sz="800" b="0" i="0" u="none" strike="noStrike" kern="1200" cap="none" dirty="0">
                <a:ln>
                  <a:noFill/>
                </a:ln>
                <a:latin typeface="Unica77 LL" panose="020B0504030101020102" pitchFamily="34" charset="0"/>
                <a:ea typeface="Microsoft YaHei" pitchFamily="2"/>
                <a:cs typeface="Unica77 LL" panose="020B0504030101020102" pitchFamily="34" charset="0"/>
              </a:rPr>
              <a:t>Vicesecretaría Ayuntamiento</a:t>
            </a:r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81188B8B-A8F1-4F72-9BE6-B1753AA09B00}"/>
              </a:ext>
            </a:extLst>
          </p:cNvPr>
          <p:cNvSpPr/>
          <p:nvPr/>
        </p:nvSpPr>
        <p:spPr>
          <a:xfrm>
            <a:off x="755639" y="3600000"/>
            <a:ext cx="1422359" cy="35964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chemeClr val="bg1"/>
          </a:solidFill>
          <a:ln w="0">
            <a:solidFill>
              <a:srgbClr val="000000"/>
            </a:solidFill>
            <a:prstDash val="solid"/>
          </a:ln>
        </p:spPr>
        <p:txBody>
          <a:bodyPr wrap="none" lIns="90000" tIns="45000" rIns="90000" bIns="45000" anchor="ctr" anchorCtr="0" compatLnSpc="0">
            <a:noAutofit/>
          </a:bodyPr>
          <a:lstStyle/>
          <a:p>
            <a:pPr marL="0" marR="0" lvl="0" indent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s-ES" sz="800" b="0" i="0" u="none" strike="noStrike" kern="1200" cap="none">
              <a:ln>
                <a:noFill/>
              </a:ln>
              <a:latin typeface="Unica77 LL" panose="020B0504030101020102" pitchFamily="34" charset="0"/>
              <a:ea typeface="Microsoft YaHei" pitchFamily="2"/>
              <a:cs typeface="Unica77 LL" panose="020B0504030101020102" pitchFamily="34" charset="0"/>
            </a:endParaRPr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35AF03C8-F719-4591-98F5-633C03B8FB88}"/>
              </a:ext>
            </a:extLst>
          </p:cNvPr>
          <p:cNvSpPr/>
          <p:nvPr/>
        </p:nvSpPr>
        <p:spPr>
          <a:xfrm>
            <a:off x="755639" y="3600000"/>
            <a:ext cx="1422359" cy="18000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CCCCCC"/>
          </a:solidFill>
          <a:ln w="0">
            <a:solidFill>
              <a:srgbClr val="000000"/>
            </a:solidFill>
            <a:prstDash val="solid"/>
          </a:ln>
        </p:spPr>
        <p:txBody>
          <a:bodyPr wrap="none" lIns="90000" tIns="45000" rIns="90000" bIns="45000" anchor="ctr" anchorCtr="0" compatLnSpc="0">
            <a:noAutofit/>
          </a:bodyPr>
          <a:lstStyle/>
          <a:p>
            <a:pPr lvl="0" algn="ctr" hangingPunct="0"/>
            <a:r>
              <a:rPr lang="es-ES" sz="800" b="1" i="0" u="none" strike="noStrike" kern="1200" cap="none" dirty="0">
                <a:ln>
                  <a:noFill/>
                </a:ln>
                <a:latin typeface="Unica77 LL" panose="020B0504030101020102" pitchFamily="34" charset="0"/>
                <a:ea typeface="Microsoft YaHei" pitchFamily="2"/>
                <a:cs typeface="Unica77 LL" panose="020B0504030101020102" pitchFamily="34" charset="0"/>
              </a:rPr>
              <a:t> 05</a:t>
            </a:r>
            <a:r>
              <a:rPr lang="es-ES" sz="800" b="1" dirty="0">
                <a:latin typeface="Unica77 LL" panose="020B0504030101020102" pitchFamily="34" charset="0"/>
                <a:ea typeface="Microsoft YaHei" pitchFamily="2"/>
                <a:cs typeface="Unica77 LL" panose="020B0504030101020102" pitchFamily="34" charset="0"/>
              </a:rPr>
              <a:t>. Técnico I+D+i</a:t>
            </a:r>
            <a:endParaRPr lang="es-ES" sz="800" b="1" i="0" u="none" strike="noStrike" kern="1200" cap="none" dirty="0">
              <a:ln>
                <a:noFill/>
              </a:ln>
              <a:latin typeface="Unica77 LL" panose="020B0504030101020102" pitchFamily="34" charset="0"/>
              <a:ea typeface="Microsoft YaHei" pitchFamily="2"/>
              <a:cs typeface="Unica77 LL" panose="020B0504030101020102" pitchFamily="34" charset="0"/>
            </a:endParaRPr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BEEA9A85-05FE-4BB6-8194-3B9AA71AC4FE}"/>
              </a:ext>
            </a:extLst>
          </p:cNvPr>
          <p:cNvSpPr/>
          <p:nvPr/>
        </p:nvSpPr>
        <p:spPr>
          <a:xfrm>
            <a:off x="755280" y="4031999"/>
            <a:ext cx="1422359" cy="35964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</a:ln>
        </p:spPr>
        <p:txBody>
          <a:bodyPr wrap="none" lIns="90000" tIns="45000" rIns="90000" bIns="45000" anchor="ctr" anchorCtr="0" compatLnSpc="0">
            <a:noAutofit/>
          </a:bodyPr>
          <a:lstStyle/>
          <a:p>
            <a:pPr marL="0" marR="0" lvl="0" indent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s-ES" sz="800" b="0" i="0" u="none" strike="noStrike" kern="1200" cap="none">
              <a:ln>
                <a:noFill/>
              </a:ln>
              <a:latin typeface="Unica77 LL" panose="020B0504030101020102" pitchFamily="34" charset="0"/>
              <a:ea typeface="Microsoft YaHei" pitchFamily="2"/>
              <a:cs typeface="Unica77 LL" panose="020B0504030101020102" pitchFamily="34" charset="0"/>
            </a:endParaRPr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41052315-33F0-4278-8FAF-78752D3E0338}"/>
              </a:ext>
            </a:extLst>
          </p:cNvPr>
          <p:cNvSpPr/>
          <p:nvPr/>
        </p:nvSpPr>
        <p:spPr>
          <a:xfrm>
            <a:off x="755280" y="4031999"/>
            <a:ext cx="1422359" cy="18000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CCCCCC"/>
          </a:solidFill>
          <a:ln w="0">
            <a:solidFill>
              <a:srgbClr val="000000"/>
            </a:solidFill>
            <a:prstDash val="solid"/>
          </a:ln>
        </p:spPr>
        <p:txBody>
          <a:bodyPr wrap="none" lIns="90000" tIns="45000" rIns="90000" bIns="45000" anchor="ctr" anchorCtr="0" compatLnSpc="0">
            <a:noAutofit/>
          </a:bodyPr>
          <a:lstStyle/>
          <a:p>
            <a:pPr lvl="0" algn="ctr" hangingPunct="0"/>
            <a:r>
              <a:rPr lang="es-ES" sz="800" b="1" i="0" u="none" strike="noStrike" kern="1200" cap="none" dirty="0">
                <a:ln>
                  <a:noFill/>
                </a:ln>
                <a:latin typeface="Unica77 LL" panose="020B0504030101020102" pitchFamily="34" charset="0"/>
                <a:ea typeface="Microsoft YaHei" pitchFamily="2"/>
                <a:cs typeface="Unica77 LL" panose="020B0504030101020102" pitchFamily="34" charset="0"/>
              </a:rPr>
              <a:t> 06</a:t>
            </a:r>
            <a:r>
              <a:rPr lang="es-ES" sz="800" b="1" dirty="0">
                <a:latin typeface="Unica77 LL" panose="020B0504030101020102" pitchFamily="34" charset="0"/>
                <a:ea typeface="Microsoft YaHei" pitchFamily="2"/>
                <a:cs typeface="Unica77 LL" panose="020B0504030101020102" pitchFamily="34" charset="0"/>
              </a:rPr>
              <a:t>. Técnico I+D+i</a:t>
            </a:r>
            <a:endParaRPr lang="es-ES" sz="800" b="1" i="0" u="none" strike="noStrike" kern="1200" cap="none" dirty="0">
              <a:ln>
                <a:noFill/>
              </a:ln>
              <a:latin typeface="Unica77 LL" panose="020B0504030101020102" pitchFamily="34" charset="0"/>
              <a:ea typeface="Microsoft YaHei" pitchFamily="2"/>
              <a:cs typeface="Unica77 LL" panose="020B0504030101020102" pitchFamily="34" charset="0"/>
            </a:endParaRPr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AE23A28E-1DFD-452B-8AD2-1FA586A424F0}"/>
              </a:ext>
            </a:extLst>
          </p:cNvPr>
          <p:cNvSpPr/>
          <p:nvPr/>
        </p:nvSpPr>
        <p:spPr>
          <a:xfrm>
            <a:off x="755280" y="4463640"/>
            <a:ext cx="1422359" cy="35964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</a:ln>
        </p:spPr>
        <p:txBody>
          <a:bodyPr wrap="none" lIns="90000" tIns="45000" rIns="90000" bIns="45000" anchor="ctr" anchorCtr="0" compatLnSpc="0">
            <a:noAutofit/>
          </a:bodyPr>
          <a:lstStyle/>
          <a:p>
            <a:pPr marL="0" marR="0" lvl="0" indent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s-ES" sz="800" b="0" i="0" u="none" strike="noStrike" kern="1200" cap="none">
              <a:ln>
                <a:noFill/>
              </a:ln>
              <a:latin typeface="Unica77 LL" panose="020B0504030101020102" pitchFamily="34" charset="0"/>
              <a:ea typeface="Microsoft YaHei" pitchFamily="2"/>
              <a:cs typeface="Unica77 LL" panose="020B0504030101020102" pitchFamily="34" charset="0"/>
            </a:endParaRPr>
          </a:p>
        </p:txBody>
      </p:sp>
      <p:sp>
        <p:nvSpPr>
          <p:cNvPr id="23" name="Freeform: Shape 22">
            <a:extLst>
              <a:ext uri="{FF2B5EF4-FFF2-40B4-BE49-F238E27FC236}">
                <a16:creationId xmlns:a16="http://schemas.microsoft.com/office/drawing/2014/main" id="{13F98BC5-6C59-4307-9CF0-B894DACFB4CF}"/>
              </a:ext>
            </a:extLst>
          </p:cNvPr>
          <p:cNvSpPr/>
          <p:nvPr/>
        </p:nvSpPr>
        <p:spPr>
          <a:xfrm>
            <a:off x="755280" y="4463640"/>
            <a:ext cx="1422359" cy="18000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CCCCCC"/>
          </a:solidFill>
          <a:ln w="0">
            <a:solidFill>
              <a:srgbClr val="000000"/>
            </a:solidFill>
            <a:prstDash val="solid"/>
          </a:ln>
        </p:spPr>
        <p:txBody>
          <a:bodyPr wrap="none" lIns="90000" tIns="45000" rIns="90000" bIns="45000" anchor="ctr" anchorCtr="0" compatLnSpc="0">
            <a:noAutofit/>
          </a:bodyPr>
          <a:lstStyle/>
          <a:p>
            <a:pPr lvl="0" algn="ctr" hangingPunct="0"/>
            <a:r>
              <a:rPr lang="es-ES" sz="800" b="1" i="0" u="none" strike="noStrike" kern="1200" cap="none" dirty="0">
                <a:ln>
                  <a:noFill/>
                </a:ln>
                <a:latin typeface="Unica77 LL" panose="020B0504030101020102" pitchFamily="34" charset="0"/>
                <a:ea typeface="Microsoft YaHei" pitchFamily="2"/>
                <a:cs typeface="Unica77 LL" panose="020B0504030101020102" pitchFamily="34" charset="0"/>
              </a:rPr>
              <a:t>07</a:t>
            </a:r>
            <a:r>
              <a:rPr lang="es-ES" sz="800" b="1" dirty="0">
                <a:latin typeface="Unica77 LL" panose="020B0504030101020102" pitchFamily="34" charset="0"/>
                <a:ea typeface="Microsoft YaHei" pitchFamily="2"/>
                <a:cs typeface="Unica77 LL" panose="020B0504030101020102" pitchFamily="34" charset="0"/>
              </a:rPr>
              <a:t>. Técnico I+D+i</a:t>
            </a:r>
            <a:endParaRPr lang="es-ES" sz="800" b="1" i="0" u="none" strike="noStrike" kern="1200" cap="none" dirty="0">
              <a:ln>
                <a:noFill/>
              </a:ln>
              <a:latin typeface="Unica77 LL" panose="020B0504030101020102" pitchFamily="34" charset="0"/>
              <a:ea typeface="Microsoft YaHei" pitchFamily="2"/>
              <a:cs typeface="Unica77 LL" panose="020B0504030101020102" pitchFamily="34" charset="0"/>
            </a:endParaRPr>
          </a:p>
        </p:txBody>
      </p:sp>
      <p:sp>
        <p:nvSpPr>
          <p:cNvPr id="25" name="Freeform: Shape 24">
            <a:extLst>
              <a:ext uri="{FF2B5EF4-FFF2-40B4-BE49-F238E27FC236}">
                <a16:creationId xmlns:a16="http://schemas.microsoft.com/office/drawing/2014/main" id="{6C3507CC-8D0A-4B79-A9D2-6748E7B74094}"/>
              </a:ext>
            </a:extLst>
          </p:cNvPr>
          <p:cNvSpPr/>
          <p:nvPr/>
        </p:nvSpPr>
        <p:spPr>
          <a:xfrm>
            <a:off x="755280" y="4895280"/>
            <a:ext cx="1422359" cy="35964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</a:ln>
        </p:spPr>
        <p:txBody>
          <a:bodyPr wrap="none" lIns="90000" tIns="45000" rIns="90000" bIns="45000" anchor="ctr" anchorCtr="0" compatLnSpc="0">
            <a:noAutofit/>
          </a:bodyPr>
          <a:lstStyle/>
          <a:p>
            <a:pPr marL="0" marR="0" lvl="0" indent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s-ES" sz="800" b="0" i="0" u="none" strike="noStrike" kern="1200" cap="none">
              <a:ln>
                <a:noFill/>
              </a:ln>
              <a:latin typeface="Unica77 LL" panose="020B0504030101020102" pitchFamily="34" charset="0"/>
              <a:ea typeface="Microsoft YaHei" pitchFamily="2"/>
              <a:cs typeface="Unica77 LL" panose="020B0504030101020102" pitchFamily="34" charset="0"/>
            </a:endParaRPr>
          </a:p>
        </p:txBody>
      </p:sp>
      <p:sp>
        <p:nvSpPr>
          <p:cNvPr id="26" name="Freeform: Shape 25">
            <a:extLst>
              <a:ext uri="{FF2B5EF4-FFF2-40B4-BE49-F238E27FC236}">
                <a16:creationId xmlns:a16="http://schemas.microsoft.com/office/drawing/2014/main" id="{BF020814-94E0-47EA-BA71-57646224C017}"/>
              </a:ext>
            </a:extLst>
          </p:cNvPr>
          <p:cNvSpPr/>
          <p:nvPr/>
        </p:nvSpPr>
        <p:spPr>
          <a:xfrm>
            <a:off x="755280" y="4895280"/>
            <a:ext cx="1422359" cy="18000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CCCCCC"/>
          </a:solidFill>
          <a:ln w="0">
            <a:solidFill>
              <a:srgbClr val="000000"/>
            </a:solidFill>
            <a:prstDash val="solid"/>
          </a:ln>
        </p:spPr>
        <p:txBody>
          <a:bodyPr wrap="none" lIns="90000" tIns="45000" rIns="90000" bIns="45000" anchor="ctr" anchorCtr="0" compatLnSpc="0">
            <a:noAutofit/>
          </a:bodyPr>
          <a:lstStyle/>
          <a:p>
            <a:pPr lvl="0" algn="ctr" hangingPunct="0"/>
            <a:r>
              <a:rPr lang="es-ES" sz="800" b="1" i="0" u="none" strike="noStrike" kern="1200" cap="none" dirty="0">
                <a:ln>
                  <a:noFill/>
                </a:ln>
                <a:latin typeface="Unica77 LL" panose="020B0504030101020102" pitchFamily="34" charset="0"/>
                <a:ea typeface="Microsoft YaHei" pitchFamily="2"/>
                <a:cs typeface="Unica77 LL" panose="020B0504030101020102" pitchFamily="34" charset="0"/>
              </a:rPr>
              <a:t>08</a:t>
            </a:r>
            <a:r>
              <a:rPr lang="es-ES" sz="800" b="1" dirty="0">
                <a:latin typeface="Unica77 LL" panose="020B0504030101020102" pitchFamily="34" charset="0"/>
                <a:ea typeface="Microsoft YaHei" pitchFamily="2"/>
                <a:cs typeface="Unica77 LL" panose="020B0504030101020102" pitchFamily="34" charset="0"/>
              </a:rPr>
              <a:t>. Técnico I+D+i</a:t>
            </a:r>
            <a:endParaRPr lang="es-ES" sz="800" b="1" i="0" u="none" strike="noStrike" kern="1200" cap="none" dirty="0">
              <a:ln>
                <a:noFill/>
              </a:ln>
              <a:latin typeface="Unica77 LL" panose="020B0504030101020102" pitchFamily="34" charset="0"/>
              <a:ea typeface="Microsoft YaHei" pitchFamily="2"/>
              <a:cs typeface="Unica77 LL" panose="020B0504030101020102" pitchFamily="34" charset="0"/>
            </a:endParaRPr>
          </a:p>
        </p:txBody>
      </p:sp>
      <p:sp>
        <p:nvSpPr>
          <p:cNvPr id="28" name="Freeform: Shape 27">
            <a:extLst>
              <a:ext uri="{FF2B5EF4-FFF2-40B4-BE49-F238E27FC236}">
                <a16:creationId xmlns:a16="http://schemas.microsoft.com/office/drawing/2014/main" id="{D8F13E68-7034-4F49-A0A4-1BE8DDE0E4A4}"/>
              </a:ext>
            </a:extLst>
          </p:cNvPr>
          <p:cNvSpPr/>
          <p:nvPr/>
        </p:nvSpPr>
        <p:spPr>
          <a:xfrm>
            <a:off x="755280" y="5328000"/>
            <a:ext cx="1422359" cy="35964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chemeClr val="bg1"/>
          </a:solidFill>
          <a:ln w="0">
            <a:solidFill>
              <a:srgbClr val="000000"/>
            </a:solidFill>
            <a:prstDash val="solid"/>
          </a:ln>
        </p:spPr>
        <p:txBody>
          <a:bodyPr wrap="none" lIns="90000" tIns="45000" rIns="90000" bIns="45000" anchor="ctr" anchorCtr="0" compatLnSpc="0">
            <a:noAutofit/>
          </a:bodyPr>
          <a:lstStyle/>
          <a:p>
            <a:pPr marL="0" marR="0" lvl="0" indent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s-ES" sz="800" b="0" i="0" u="none" strike="noStrike" kern="1200" cap="none" dirty="0">
              <a:ln>
                <a:noFill/>
              </a:ln>
              <a:latin typeface="Unica77 LL" panose="020B0504030101020102" pitchFamily="34" charset="0"/>
              <a:ea typeface="Microsoft YaHei" pitchFamily="2"/>
              <a:cs typeface="Unica77 LL" panose="020B0504030101020102" pitchFamily="34" charset="0"/>
            </a:endParaRPr>
          </a:p>
        </p:txBody>
      </p:sp>
      <p:sp>
        <p:nvSpPr>
          <p:cNvPr id="29" name="Freeform: Shape 28">
            <a:extLst>
              <a:ext uri="{FF2B5EF4-FFF2-40B4-BE49-F238E27FC236}">
                <a16:creationId xmlns:a16="http://schemas.microsoft.com/office/drawing/2014/main" id="{2804AFED-C5BA-4548-A403-F53D8273EE6A}"/>
              </a:ext>
            </a:extLst>
          </p:cNvPr>
          <p:cNvSpPr/>
          <p:nvPr/>
        </p:nvSpPr>
        <p:spPr>
          <a:xfrm>
            <a:off x="755280" y="5328000"/>
            <a:ext cx="1422359" cy="18000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CCCCCC"/>
          </a:solidFill>
          <a:ln w="0">
            <a:solidFill>
              <a:srgbClr val="000000"/>
            </a:solidFill>
            <a:prstDash val="solid"/>
          </a:ln>
        </p:spPr>
        <p:txBody>
          <a:bodyPr wrap="none" lIns="90000" tIns="45000" rIns="90000" bIns="45000" anchor="ctr" anchorCtr="0" compatLnSpc="0">
            <a:noAutofit/>
          </a:bodyPr>
          <a:lstStyle/>
          <a:p>
            <a:pPr lvl="0" algn="ctr" hangingPunct="0"/>
            <a:r>
              <a:rPr lang="es-ES" sz="800" b="1" i="0" u="none" strike="noStrike" kern="1200" cap="none" dirty="0">
                <a:ln>
                  <a:noFill/>
                </a:ln>
                <a:latin typeface="Unica77 LL" panose="020B0504030101020102" pitchFamily="34" charset="0"/>
                <a:ea typeface="Microsoft YaHei" pitchFamily="2"/>
                <a:cs typeface="Unica77 LL" panose="020B0504030101020102" pitchFamily="34" charset="0"/>
              </a:rPr>
              <a:t>09</a:t>
            </a:r>
            <a:r>
              <a:rPr lang="es-ES" sz="800" b="1" dirty="0">
                <a:latin typeface="Unica77 LL" panose="020B0504030101020102" pitchFamily="34" charset="0"/>
                <a:ea typeface="Microsoft YaHei" pitchFamily="2"/>
                <a:cs typeface="Unica77 LL" panose="020B0504030101020102" pitchFamily="34" charset="0"/>
              </a:rPr>
              <a:t>. Técnico I+D+i</a:t>
            </a:r>
            <a:endParaRPr lang="es-ES" sz="800" b="1" i="0" u="none" strike="noStrike" kern="1200" cap="none" dirty="0">
              <a:ln>
                <a:noFill/>
              </a:ln>
              <a:latin typeface="Unica77 LL" panose="020B0504030101020102" pitchFamily="34" charset="0"/>
              <a:ea typeface="Microsoft YaHei" pitchFamily="2"/>
              <a:cs typeface="Unica77 LL" panose="020B0504030101020102" pitchFamily="34" charset="0"/>
            </a:endParaRPr>
          </a:p>
        </p:txBody>
      </p:sp>
      <p:sp>
        <p:nvSpPr>
          <p:cNvPr id="31" name="Freeform: Shape 30">
            <a:extLst>
              <a:ext uri="{FF2B5EF4-FFF2-40B4-BE49-F238E27FC236}">
                <a16:creationId xmlns:a16="http://schemas.microsoft.com/office/drawing/2014/main" id="{806BF669-7B65-4856-AFD0-948109960581}"/>
              </a:ext>
            </a:extLst>
          </p:cNvPr>
          <p:cNvSpPr/>
          <p:nvPr/>
        </p:nvSpPr>
        <p:spPr>
          <a:xfrm>
            <a:off x="749486" y="5764715"/>
            <a:ext cx="1422359" cy="35964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</a:ln>
        </p:spPr>
        <p:txBody>
          <a:bodyPr wrap="none" lIns="90000" tIns="45000" rIns="90000" bIns="45000" anchor="ctr" anchorCtr="0" compatLnSpc="0">
            <a:noAutofit/>
          </a:bodyPr>
          <a:lstStyle/>
          <a:p>
            <a:pPr marL="0" marR="0" lvl="0" indent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s-ES" sz="800" b="0" i="0" u="none" strike="noStrike" kern="1200" cap="none">
              <a:ln>
                <a:noFill/>
              </a:ln>
              <a:latin typeface="Unica77 LL" panose="020B0504030101020102" pitchFamily="34" charset="0"/>
              <a:ea typeface="Microsoft YaHei" pitchFamily="2"/>
              <a:cs typeface="Unica77 LL" panose="020B0504030101020102" pitchFamily="34" charset="0"/>
            </a:endParaRPr>
          </a:p>
        </p:txBody>
      </p:sp>
      <p:sp>
        <p:nvSpPr>
          <p:cNvPr id="32" name="Freeform: Shape 31">
            <a:extLst>
              <a:ext uri="{FF2B5EF4-FFF2-40B4-BE49-F238E27FC236}">
                <a16:creationId xmlns:a16="http://schemas.microsoft.com/office/drawing/2014/main" id="{DEE5F9AA-391B-4E7C-A986-159DEF5AB146}"/>
              </a:ext>
            </a:extLst>
          </p:cNvPr>
          <p:cNvSpPr/>
          <p:nvPr/>
        </p:nvSpPr>
        <p:spPr>
          <a:xfrm>
            <a:off x="749486" y="5764715"/>
            <a:ext cx="1422359" cy="18000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CCCCCC"/>
          </a:solidFill>
          <a:ln w="0">
            <a:solidFill>
              <a:srgbClr val="000000"/>
            </a:solidFill>
            <a:prstDash val="solid"/>
          </a:ln>
        </p:spPr>
        <p:txBody>
          <a:bodyPr wrap="none" lIns="90000" tIns="45000" rIns="90000" bIns="45000" anchor="ctr" anchorCtr="0" compatLnSpc="0">
            <a:noAutofit/>
          </a:bodyPr>
          <a:lstStyle/>
          <a:p>
            <a:pPr lvl="0" algn="ctr" hangingPunct="0"/>
            <a:r>
              <a:rPr lang="es-ES" sz="800" b="1" dirty="0">
                <a:latin typeface="Unica77 LL" panose="020B0504030101020102" pitchFamily="34" charset="0"/>
                <a:ea typeface="Microsoft YaHei" pitchFamily="2"/>
                <a:cs typeface="Unica77 LL" panose="020B0504030101020102" pitchFamily="34" charset="0"/>
              </a:rPr>
              <a:t>10</a:t>
            </a:r>
            <a:r>
              <a:rPr lang="es-ES" sz="800" b="1" i="0" u="none" strike="noStrike" kern="1200" cap="none" dirty="0">
                <a:ln>
                  <a:noFill/>
                </a:ln>
                <a:latin typeface="Unica77 LL" panose="020B0504030101020102" pitchFamily="34" charset="0"/>
                <a:ea typeface="Microsoft YaHei" pitchFamily="2"/>
                <a:cs typeface="Unica77 LL" panose="020B0504030101020102" pitchFamily="34" charset="0"/>
              </a:rPr>
              <a:t>. </a:t>
            </a:r>
            <a:r>
              <a:rPr lang="es-ES" sz="800" b="1" dirty="0">
                <a:latin typeface="Unica77 LL" panose="020B0504030101020102" pitchFamily="34" charset="0"/>
                <a:ea typeface="Microsoft YaHei" pitchFamily="2"/>
                <a:cs typeface="Unica77 LL" panose="020B0504030101020102" pitchFamily="34" charset="0"/>
              </a:rPr>
              <a:t>Técnico I+D+i</a:t>
            </a:r>
            <a:endParaRPr lang="es-ES" sz="800" b="1" i="0" u="none" strike="noStrike" kern="1200" cap="none" dirty="0">
              <a:ln>
                <a:noFill/>
              </a:ln>
              <a:latin typeface="Unica77 LL" panose="020B0504030101020102" pitchFamily="34" charset="0"/>
              <a:ea typeface="Microsoft YaHei" pitchFamily="2"/>
              <a:cs typeface="Unica77 LL" panose="020B0504030101020102" pitchFamily="34" charset="0"/>
            </a:endParaRPr>
          </a:p>
        </p:txBody>
      </p:sp>
      <p:sp>
        <p:nvSpPr>
          <p:cNvPr id="34" name="Freeform: Shape 33">
            <a:extLst>
              <a:ext uri="{FF2B5EF4-FFF2-40B4-BE49-F238E27FC236}">
                <a16:creationId xmlns:a16="http://schemas.microsoft.com/office/drawing/2014/main" id="{D726E1A4-A0EC-4723-9EED-B781BE6B516A}"/>
              </a:ext>
            </a:extLst>
          </p:cNvPr>
          <p:cNvSpPr/>
          <p:nvPr/>
        </p:nvSpPr>
        <p:spPr>
          <a:xfrm>
            <a:off x="749486" y="6196355"/>
            <a:ext cx="1422359" cy="35964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</a:ln>
        </p:spPr>
        <p:txBody>
          <a:bodyPr wrap="none" lIns="90000" tIns="45000" rIns="90000" bIns="45000" anchor="ctr" anchorCtr="0" compatLnSpc="0">
            <a:noAutofit/>
          </a:bodyPr>
          <a:lstStyle/>
          <a:p>
            <a:pPr marL="0" marR="0" lvl="0" indent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s-ES" sz="800" b="0" i="0" u="none" strike="noStrike" kern="1200" cap="none">
              <a:ln>
                <a:noFill/>
              </a:ln>
              <a:latin typeface="Unica77 LL" panose="020B0504030101020102" pitchFamily="34" charset="0"/>
              <a:ea typeface="Microsoft YaHei" pitchFamily="2"/>
              <a:cs typeface="Unica77 LL" panose="020B0504030101020102" pitchFamily="34" charset="0"/>
            </a:endParaRPr>
          </a:p>
        </p:txBody>
      </p:sp>
      <p:sp>
        <p:nvSpPr>
          <p:cNvPr id="35" name="Freeform: Shape 34">
            <a:extLst>
              <a:ext uri="{FF2B5EF4-FFF2-40B4-BE49-F238E27FC236}">
                <a16:creationId xmlns:a16="http://schemas.microsoft.com/office/drawing/2014/main" id="{93F1EDD3-8315-496D-A418-6DB1F14E4CD2}"/>
              </a:ext>
            </a:extLst>
          </p:cNvPr>
          <p:cNvSpPr/>
          <p:nvPr/>
        </p:nvSpPr>
        <p:spPr>
          <a:xfrm>
            <a:off x="749486" y="6196355"/>
            <a:ext cx="1422359" cy="18000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CCCCCC"/>
          </a:solidFill>
          <a:ln w="0">
            <a:solidFill>
              <a:srgbClr val="000000"/>
            </a:solidFill>
            <a:prstDash val="solid"/>
          </a:ln>
        </p:spPr>
        <p:txBody>
          <a:bodyPr wrap="none" lIns="90000" tIns="45000" rIns="90000" bIns="45000" anchor="ctr" anchorCtr="0" compatLnSpc="0">
            <a:noAutofit/>
          </a:bodyPr>
          <a:lstStyle/>
          <a:p>
            <a:pPr lvl="0" algn="ctr" hangingPunct="0"/>
            <a:r>
              <a:rPr lang="es-ES" sz="800" b="1" i="0" u="none" strike="noStrike" kern="1200" cap="none" dirty="0">
                <a:ln>
                  <a:noFill/>
                </a:ln>
                <a:latin typeface="Unica77 LL" panose="020B0504030101020102" pitchFamily="34" charset="0"/>
                <a:ea typeface="Microsoft YaHei" pitchFamily="2"/>
                <a:cs typeface="Unica77 LL" panose="020B0504030101020102" pitchFamily="34" charset="0"/>
              </a:rPr>
              <a:t>11. </a:t>
            </a:r>
            <a:r>
              <a:rPr lang="es-ES" sz="800" b="1" dirty="0">
                <a:latin typeface="Unica77 LL" panose="020B0504030101020102" pitchFamily="34" charset="0"/>
                <a:ea typeface="Microsoft YaHei" pitchFamily="2"/>
                <a:cs typeface="Unica77 LL" panose="020B0504030101020102" pitchFamily="34" charset="0"/>
              </a:rPr>
              <a:t>Técnico I+D+i</a:t>
            </a:r>
            <a:endParaRPr lang="es-ES" sz="800" b="1" i="0" u="none" strike="noStrike" kern="1200" cap="none" dirty="0">
              <a:ln>
                <a:noFill/>
              </a:ln>
              <a:latin typeface="Unica77 LL" panose="020B0504030101020102" pitchFamily="34" charset="0"/>
              <a:ea typeface="Microsoft YaHei" pitchFamily="2"/>
              <a:cs typeface="Unica77 LL" panose="020B0504030101020102" pitchFamily="34" charset="0"/>
            </a:endParaRPr>
          </a:p>
        </p:txBody>
      </p:sp>
      <p:sp>
        <p:nvSpPr>
          <p:cNvPr id="37" name="Freeform: Shape 36">
            <a:extLst>
              <a:ext uri="{FF2B5EF4-FFF2-40B4-BE49-F238E27FC236}">
                <a16:creationId xmlns:a16="http://schemas.microsoft.com/office/drawing/2014/main" id="{1E889B69-B730-4837-94C3-8564E09D9168}"/>
              </a:ext>
            </a:extLst>
          </p:cNvPr>
          <p:cNvSpPr/>
          <p:nvPr/>
        </p:nvSpPr>
        <p:spPr>
          <a:xfrm>
            <a:off x="749486" y="6627995"/>
            <a:ext cx="1422359" cy="35964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</a:ln>
        </p:spPr>
        <p:txBody>
          <a:bodyPr wrap="none" lIns="90000" tIns="45000" rIns="90000" bIns="45000" anchor="ctr" anchorCtr="0" compatLnSpc="0">
            <a:noAutofit/>
          </a:bodyPr>
          <a:lstStyle/>
          <a:p>
            <a:pPr marL="0" marR="0" lvl="0" indent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s-ES" sz="800" b="0" i="0" u="none" strike="noStrike" kern="1200" cap="none">
              <a:ln>
                <a:noFill/>
              </a:ln>
              <a:latin typeface="Unica77 LL" panose="020B0504030101020102" pitchFamily="34" charset="0"/>
              <a:ea typeface="Microsoft YaHei" pitchFamily="2"/>
              <a:cs typeface="Unica77 LL" panose="020B0504030101020102" pitchFamily="34" charset="0"/>
            </a:endParaRPr>
          </a:p>
        </p:txBody>
      </p:sp>
      <p:sp>
        <p:nvSpPr>
          <p:cNvPr id="38" name="Freeform: Shape 37">
            <a:extLst>
              <a:ext uri="{FF2B5EF4-FFF2-40B4-BE49-F238E27FC236}">
                <a16:creationId xmlns:a16="http://schemas.microsoft.com/office/drawing/2014/main" id="{D93C0F49-C382-4D23-9CC0-C9631C442E81}"/>
              </a:ext>
            </a:extLst>
          </p:cNvPr>
          <p:cNvSpPr/>
          <p:nvPr/>
        </p:nvSpPr>
        <p:spPr>
          <a:xfrm>
            <a:off x="749486" y="6627995"/>
            <a:ext cx="1422359" cy="18000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CCCCCC"/>
          </a:solidFill>
          <a:ln w="0">
            <a:solidFill>
              <a:srgbClr val="000000"/>
            </a:solidFill>
            <a:prstDash val="solid"/>
          </a:ln>
        </p:spPr>
        <p:txBody>
          <a:bodyPr wrap="none" lIns="90000" tIns="45000" rIns="90000" bIns="45000" anchor="ctr" anchorCtr="0" compatLnSpc="0">
            <a:noAutofit/>
          </a:bodyPr>
          <a:lstStyle/>
          <a:p>
            <a:pPr lvl="0" algn="ctr" hangingPunct="0"/>
            <a:r>
              <a:rPr lang="es-ES" sz="800" b="1" i="0" u="none" strike="noStrike" kern="1200" cap="none" dirty="0">
                <a:ln>
                  <a:noFill/>
                </a:ln>
                <a:latin typeface="Unica77 LL" panose="020B0504030101020102" pitchFamily="34" charset="0"/>
                <a:ea typeface="Microsoft YaHei" pitchFamily="2"/>
                <a:cs typeface="Unica77 LL" panose="020B0504030101020102" pitchFamily="34" charset="0"/>
              </a:rPr>
              <a:t>12</a:t>
            </a:r>
            <a:r>
              <a:rPr lang="es-ES" sz="800" b="1" dirty="0">
                <a:latin typeface="Unica77 LL" panose="020B0504030101020102" pitchFamily="34" charset="0"/>
                <a:ea typeface="Microsoft YaHei" pitchFamily="2"/>
                <a:cs typeface="Unica77 LL" panose="020B0504030101020102" pitchFamily="34" charset="0"/>
              </a:rPr>
              <a:t>. Técnico I+D+i</a:t>
            </a:r>
            <a:endParaRPr lang="es-ES" sz="800" b="1" i="0" u="none" strike="noStrike" kern="1200" cap="none" dirty="0">
              <a:ln>
                <a:noFill/>
              </a:ln>
              <a:latin typeface="Unica77 LL" panose="020B0504030101020102" pitchFamily="34" charset="0"/>
              <a:ea typeface="Microsoft YaHei" pitchFamily="2"/>
              <a:cs typeface="Unica77 LL" panose="020B0504030101020102" pitchFamily="34" charset="0"/>
            </a:endParaRPr>
          </a:p>
        </p:txBody>
      </p:sp>
      <p:sp>
        <p:nvSpPr>
          <p:cNvPr id="43" name="Freeform: Shape 42">
            <a:extLst>
              <a:ext uri="{FF2B5EF4-FFF2-40B4-BE49-F238E27FC236}">
                <a16:creationId xmlns:a16="http://schemas.microsoft.com/office/drawing/2014/main" id="{11EBB72F-609F-40EE-A586-C6FB4BCE3FC0}"/>
              </a:ext>
            </a:extLst>
          </p:cNvPr>
          <p:cNvSpPr/>
          <p:nvPr/>
        </p:nvSpPr>
        <p:spPr>
          <a:xfrm>
            <a:off x="3001898" y="3658260"/>
            <a:ext cx="1422359" cy="35964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</a:ln>
        </p:spPr>
        <p:txBody>
          <a:bodyPr wrap="none" lIns="90000" tIns="45000" rIns="90000" bIns="45000" anchor="ctr" anchorCtr="0" compatLnSpc="0">
            <a:noAutofit/>
          </a:bodyPr>
          <a:lstStyle/>
          <a:p>
            <a:pPr marL="0" marR="0" lvl="0" indent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s-ES" sz="800" b="0" i="0" u="none" strike="noStrike" kern="1200" cap="none">
              <a:ln>
                <a:noFill/>
              </a:ln>
              <a:latin typeface="Unica77 LL" panose="020B0504030101020102" pitchFamily="34" charset="0"/>
              <a:ea typeface="Microsoft YaHei" pitchFamily="2"/>
              <a:cs typeface="Unica77 LL" panose="020B0504030101020102" pitchFamily="34" charset="0"/>
            </a:endParaRPr>
          </a:p>
        </p:txBody>
      </p:sp>
      <p:sp>
        <p:nvSpPr>
          <p:cNvPr id="44" name="Freeform: Shape 43">
            <a:extLst>
              <a:ext uri="{FF2B5EF4-FFF2-40B4-BE49-F238E27FC236}">
                <a16:creationId xmlns:a16="http://schemas.microsoft.com/office/drawing/2014/main" id="{26060E89-77A2-46B8-98E3-6F9E472D535C}"/>
              </a:ext>
            </a:extLst>
          </p:cNvPr>
          <p:cNvSpPr/>
          <p:nvPr/>
        </p:nvSpPr>
        <p:spPr>
          <a:xfrm>
            <a:off x="3001898" y="3658260"/>
            <a:ext cx="1422359" cy="18000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CCCCCC"/>
          </a:solidFill>
          <a:ln w="0">
            <a:solidFill>
              <a:srgbClr val="000000"/>
            </a:solidFill>
            <a:prstDash val="solid"/>
          </a:ln>
        </p:spPr>
        <p:txBody>
          <a:bodyPr wrap="none" lIns="90000" tIns="45000" rIns="90000" bIns="45000" anchor="ctr" anchorCtr="0" compatLnSpc="0">
            <a:noAutofit/>
          </a:bodyPr>
          <a:lstStyle/>
          <a:p>
            <a:pPr lvl="0" algn="ctr" hangingPunct="0"/>
            <a:r>
              <a:rPr lang="es-ES" sz="800" b="1" i="0" u="none" strike="noStrike" kern="1200" cap="none" dirty="0">
                <a:ln>
                  <a:noFill/>
                </a:ln>
                <a:latin typeface="Unica77 LL" panose="020B0504030101020102" pitchFamily="34" charset="0"/>
                <a:ea typeface="Microsoft YaHei" pitchFamily="2"/>
                <a:cs typeface="Unica77 LL" panose="020B0504030101020102" pitchFamily="34" charset="0"/>
              </a:rPr>
              <a:t>14</a:t>
            </a:r>
            <a:r>
              <a:rPr lang="es-ES" sz="800" b="1" dirty="0">
                <a:latin typeface="Unica77 LL" panose="020B0504030101020102" pitchFamily="34" charset="0"/>
                <a:ea typeface="Microsoft YaHei" pitchFamily="2"/>
                <a:cs typeface="Unica77 LL" panose="020B0504030101020102" pitchFamily="34" charset="0"/>
              </a:rPr>
              <a:t>. Técnico I+D+i</a:t>
            </a:r>
            <a:endParaRPr lang="es-ES" sz="800" b="1" i="0" u="none" strike="noStrike" kern="1200" cap="none" dirty="0">
              <a:ln>
                <a:noFill/>
              </a:ln>
              <a:latin typeface="Unica77 LL" panose="020B0504030101020102" pitchFamily="34" charset="0"/>
              <a:ea typeface="Microsoft YaHei" pitchFamily="2"/>
              <a:cs typeface="Unica77 LL" panose="020B0504030101020102" pitchFamily="34" charset="0"/>
            </a:endParaRPr>
          </a:p>
        </p:txBody>
      </p:sp>
      <p:sp>
        <p:nvSpPr>
          <p:cNvPr id="46" name="Freeform: Shape 45">
            <a:extLst>
              <a:ext uri="{FF2B5EF4-FFF2-40B4-BE49-F238E27FC236}">
                <a16:creationId xmlns:a16="http://schemas.microsoft.com/office/drawing/2014/main" id="{1C4EF803-6F6D-411A-B35C-459C50B6F48E}"/>
              </a:ext>
            </a:extLst>
          </p:cNvPr>
          <p:cNvSpPr/>
          <p:nvPr/>
        </p:nvSpPr>
        <p:spPr>
          <a:xfrm>
            <a:off x="3001898" y="4089900"/>
            <a:ext cx="1422359" cy="35964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</a:ln>
        </p:spPr>
        <p:txBody>
          <a:bodyPr wrap="none" lIns="90000" tIns="45000" rIns="90000" bIns="45000" anchor="ctr" anchorCtr="0" compatLnSpc="0">
            <a:noAutofit/>
          </a:bodyPr>
          <a:lstStyle/>
          <a:p>
            <a:pPr marL="0" marR="0" lvl="0" indent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s-ES" sz="800" b="0" i="0" u="none" strike="noStrike" kern="1200" cap="none">
              <a:ln>
                <a:noFill/>
              </a:ln>
              <a:latin typeface="Unica77 LL" panose="020B0504030101020102" pitchFamily="34" charset="0"/>
              <a:ea typeface="Microsoft YaHei" pitchFamily="2"/>
              <a:cs typeface="Unica77 LL" panose="020B0504030101020102" pitchFamily="34" charset="0"/>
            </a:endParaRPr>
          </a:p>
        </p:txBody>
      </p:sp>
      <p:sp>
        <p:nvSpPr>
          <p:cNvPr id="47" name="Freeform: Shape 46">
            <a:extLst>
              <a:ext uri="{FF2B5EF4-FFF2-40B4-BE49-F238E27FC236}">
                <a16:creationId xmlns:a16="http://schemas.microsoft.com/office/drawing/2014/main" id="{437CF9AA-2523-41D7-BD36-9E001B10B3F2}"/>
              </a:ext>
            </a:extLst>
          </p:cNvPr>
          <p:cNvSpPr/>
          <p:nvPr/>
        </p:nvSpPr>
        <p:spPr>
          <a:xfrm>
            <a:off x="3001898" y="4089900"/>
            <a:ext cx="1422359" cy="18000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CCCCCC"/>
          </a:solidFill>
          <a:ln w="0">
            <a:solidFill>
              <a:srgbClr val="000000"/>
            </a:solidFill>
            <a:prstDash val="solid"/>
          </a:ln>
        </p:spPr>
        <p:txBody>
          <a:bodyPr wrap="none" lIns="90000" tIns="45000" rIns="90000" bIns="45000" anchor="ctr" anchorCtr="0" compatLnSpc="0">
            <a:noAutofit/>
          </a:bodyPr>
          <a:lstStyle/>
          <a:p>
            <a:pPr lvl="0" algn="ctr" hangingPunct="0"/>
            <a:r>
              <a:rPr lang="es-ES" sz="800" b="1" dirty="0">
                <a:latin typeface="Unica77 LL" panose="020B0504030101020102" pitchFamily="34" charset="0"/>
                <a:ea typeface="Microsoft YaHei" pitchFamily="2"/>
                <a:cs typeface="Unica77 LL" panose="020B0504030101020102" pitchFamily="34" charset="0"/>
              </a:rPr>
              <a:t>15. Técnico I+D+i</a:t>
            </a:r>
            <a:endParaRPr lang="es-ES" sz="800" b="1" i="0" u="none" strike="noStrike" kern="1200" cap="none" dirty="0">
              <a:ln>
                <a:noFill/>
              </a:ln>
              <a:latin typeface="Unica77 LL" panose="020B0504030101020102" pitchFamily="34" charset="0"/>
              <a:ea typeface="Microsoft YaHei" pitchFamily="2"/>
              <a:cs typeface="Unica77 LL" panose="020B0504030101020102" pitchFamily="34" charset="0"/>
            </a:endParaRPr>
          </a:p>
        </p:txBody>
      </p:sp>
      <p:sp>
        <p:nvSpPr>
          <p:cNvPr id="49" name="Freeform: Shape 48">
            <a:extLst>
              <a:ext uri="{FF2B5EF4-FFF2-40B4-BE49-F238E27FC236}">
                <a16:creationId xmlns:a16="http://schemas.microsoft.com/office/drawing/2014/main" id="{63C9AB3C-3B85-4F43-B73B-AD4E6AAF0040}"/>
              </a:ext>
            </a:extLst>
          </p:cNvPr>
          <p:cNvSpPr/>
          <p:nvPr/>
        </p:nvSpPr>
        <p:spPr>
          <a:xfrm>
            <a:off x="3001898" y="4964340"/>
            <a:ext cx="1422359" cy="35964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</a:ln>
        </p:spPr>
        <p:txBody>
          <a:bodyPr wrap="none" lIns="90000" tIns="45000" rIns="90000" bIns="45000" anchor="ctr" anchorCtr="0" compatLnSpc="0">
            <a:noAutofit/>
          </a:bodyPr>
          <a:lstStyle/>
          <a:p>
            <a:pPr hangingPunct="0"/>
            <a:endParaRPr lang="es-ES" sz="800">
              <a:latin typeface="Unica77 LL" panose="020B0504030101020102" pitchFamily="34" charset="0"/>
              <a:ea typeface="Microsoft YaHei" pitchFamily="2"/>
              <a:cs typeface="Unica77 LL" panose="020B0504030101020102" pitchFamily="34" charset="0"/>
            </a:endParaRPr>
          </a:p>
        </p:txBody>
      </p:sp>
      <p:sp>
        <p:nvSpPr>
          <p:cNvPr id="50" name="Freeform: Shape 49">
            <a:extLst>
              <a:ext uri="{FF2B5EF4-FFF2-40B4-BE49-F238E27FC236}">
                <a16:creationId xmlns:a16="http://schemas.microsoft.com/office/drawing/2014/main" id="{A8374BB1-0E70-4668-8032-3E54C1BB99AA}"/>
              </a:ext>
            </a:extLst>
          </p:cNvPr>
          <p:cNvSpPr/>
          <p:nvPr/>
        </p:nvSpPr>
        <p:spPr>
          <a:xfrm>
            <a:off x="3001898" y="4964340"/>
            <a:ext cx="1422359" cy="18000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CCCCCC"/>
          </a:solidFill>
          <a:ln w="0">
            <a:solidFill>
              <a:srgbClr val="000000"/>
            </a:solidFill>
            <a:prstDash val="solid"/>
          </a:ln>
        </p:spPr>
        <p:txBody>
          <a:bodyPr wrap="none" lIns="90000" tIns="45000" rIns="90000" bIns="45000" anchor="ctr" anchorCtr="0" compatLnSpc="0">
            <a:noAutofit/>
          </a:bodyPr>
          <a:lstStyle/>
          <a:p>
            <a:pPr lvl="0" algn="ctr" hangingPunct="0"/>
            <a:r>
              <a:rPr lang="es-ES" sz="800" b="1" dirty="0">
                <a:latin typeface="Unica77 LL" panose="020B0504030101020102" pitchFamily="34" charset="0"/>
                <a:ea typeface="Microsoft YaHei" pitchFamily="2"/>
                <a:cs typeface="Unica77 LL" panose="020B0504030101020102" pitchFamily="34" charset="0"/>
              </a:rPr>
              <a:t>17. Técnico I+D+i</a:t>
            </a:r>
            <a:endParaRPr lang="es-ES" sz="800" b="1" i="0" u="none" strike="noStrike" kern="1200" cap="none" dirty="0">
              <a:ln>
                <a:noFill/>
              </a:ln>
              <a:latin typeface="Unica77 LL" panose="020B0504030101020102" pitchFamily="34" charset="0"/>
              <a:ea typeface="Microsoft YaHei" pitchFamily="2"/>
              <a:cs typeface="Unica77 LL" panose="020B0504030101020102" pitchFamily="34" charset="0"/>
            </a:endParaRPr>
          </a:p>
        </p:txBody>
      </p:sp>
      <p:sp>
        <p:nvSpPr>
          <p:cNvPr id="52" name="Freeform: Shape 51">
            <a:extLst>
              <a:ext uri="{FF2B5EF4-FFF2-40B4-BE49-F238E27FC236}">
                <a16:creationId xmlns:a16="http://schemas.microsoft.com/office/drawing/2014/main" id="{8D118B53-41E4-481C-A576-6AA0E96B0E92}"/>
              </a:ext>
            </a:extLst>
          </p:cNvPr>
          <p:cNvSpPr/>
          <p:nvPr/>
        </p:nvSpPr>
        <p:spPr>
          <a:xfrm>
            <a:off x="2998018" y="5373749"/>
            <a:ext cx="1422359" cy="35964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</a:ln>
        </p:spPr>
        <p:txBody>
          <a:bodyPr wrap="none" lIns="90000" tIns="45000" rIns="90000" bIns="45000" anchor="ctr" anchorCtr="0" compatLnSpc="0">
            <a:noAutofit/>
          </a:bodyPr>
          <a:lstStyle/>
          <a:p>
            <a:pPr marL="0" marR="0" lvl="0" indent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s-ES" sz="800" b="0" i="0" u="none" strike="noStrike" kern="1200" cap="none">
              <a:ln>
                <a:noFill/>
              </a:ln>
              <a:latin typeface="Unica77 LL" panose="020B0504030101020102" pitchFamily="34" charset="0"/>
              <a:ea typeface="Microsoft YaHei" pitchFamily="2"/>
              <a:cs typeface="Unica77 LL" panose="020B0504030101020102" pitchFamily="34" charset="0"/>
            </a:endParaRPr>
          </a:p>
        </p:txBody>
      </p:sp>
      <p:sp>
        <p:nvSpPr>
          <p:cNvPr id="53" name="Freeform: Shape 52">
            <a:extLst>
              <a:ext uri="{FF2B5EF4-FFF2-40B4-BE49-F238E27FC236}">
                <a16:creationId xmlns:a16="http://schemas.microsoft.com/office/drawing/2014/main" id="{6A2434C9-3D0B-4E05-AB79-6933F8A4EB30}"/>
              </a:ext>
            </a:extLst>
          </p:cNvPr>
          <p:cNvSpPr/>
          <p:nvPr/>
        </p:nvSpPr>
        <p:spPr>
          <a:xfrm>
            <a:off x="3001538" y="5396340"/>
            <a:ext cx="1422359" cy="18000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CCCCCC"/>
          </a:solidFill>
          <a:ln w="0">
            <a:solidFill>
              <a:srgbClr val="000000"/>
            </a:solidFill>
            <a:prstDash val="solid"/>
          </a:ln>
        </p:spPr>
        <p:txBody>
          <a:bodyPr wrap="none" lIns="90000" tIns="45000" rIns="90000" bIns="45000" anchor="ctr" anchorCtr="0" compatLnSpc="0">
            <a:noAutofit/>
          </a:bodyPr>
          <a:lstStyle/>
          <a:p>
            <a:pPr lvl="0" algn="ctr" hangingPunct="0"/>
            <a:r>
              <a:rPr lang="es-ES" sz="800" b="1" i="0" u="none" strike="noStrike" kern="1200" cap="none" dirty="0">
                <a:ln>
                  <a:noFill/>
                </a:ln>
                <a:latin typeface="Unica77 LL" panose="020B0504030101020102" pitchFamily="34" charset="0"/>
                <a:ea typeface="Microsoft YaHei" pitchFamily="2"/>
                <a:cs typeface="Unica77 LL" panose="020B0504030101020102" pitchFamily="34" charset="0"/>
              </a:rPr>
              <a:t>18</a:t>
            </a:r>
            <a:r>
              <a:rPr lang="es-ES" sz="800" b="1" dirty="0">
                <a:latin typeface="Unica77 LL" panose="020B0504030101020102" pitchFamily="34" charset="0"/>
                <a:ea typeface="Microsoft YaHei" pitchFamily="2"/>
                <a:cs typeface="Unica77 LL" panose="020B0504030101020102" pitchFamily="34" charset="0"/>
              </a:rPr>
              <a:t>. Técnico I+D+i</a:t>
            </a:r>
            <a:endParaRPr lang="es-ES" sz="800" b="1" i="0" u="none" strike="noStrike" kern="1200" cap="none" dirty="0">
              <a:ln>
                <a:noFill/>
              </a:ln>
              <a:latin typeface="Unica77 LL" panose="020B0504030101020102" pitchFamily="34" charset="0"/>
              <a:ea typeface="Microsoft YaHei" pitchFamily="2"/>
              <a:cs typeface="Unica77 LL" panose="020B0504030101020102" pitchFamily="34" charset="0"/>
            </a:endParaRPr>
          </a:p>
        </p:txBody>
      </p:sp>
      <p:sp>
        <p:nvSpPr>
          <p:cNvPr id="55" name="Freeform: Shape 54">
            <a:extLst>
              <a:ext uri="{FF2B5EF4-FFF2-40B4-BE49-F238E27FC236}">
                <a16:creationId xmlns:a16="http://schemas.microsoft.com/office/drawing/2014/main" id="{8B07658A-5DA5-4921-93A3-93855B86A3C8}"/>
              </a:ext>
            </a:extLst>
          </p:cNvPr>
          <p:cNvSpPr/>
          <p:nvPr/>
        </p:nvSpPr>
        <p:spPr>
          <a:xfrm>
            <a:off x="3001177" y="5841215"/>
            <a:ext cx="1422359" cy="35964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</a:ln>
        </p:spPr>
        <p:txBody>
          <a:bodyPr wrap="none" lIns="90000" tIns="45000" rIns="90000" bIns="45000" anchor="ctr" anchorCtr="0" compatLnSpc="0">
            <a:noAutofit/>
          </a:bodyPr>
          <a:lstStyle/>
          <a:p>
            <a:pPr marL="0" marR="0" lvl="0" indent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s-ES" sz="800" b="0" i="0" u="none" strike="noStrike" kern="1200" cap="none">
              <a:ln>
                <a:noFill/>
              </a:ln>
              <a:latin typeface="Unica77 LL" panose="020B0504030101020102" pitchFamily="34" charset="0"/>
              <a:ea typeface="Microsoft YaHei" pitchFamily="2"/>
              <a:cs typeface="Unica77 LL" panose="020B0504030101020102" pitchFamily="34" charset="0"/>
            </a:endParaRPr>
          </a:p>
        </p:txBody>
      </p:sp>
      <p:sp>
        <p:nvSpPr>
          <p:cNvPr id="56" name="Freeform: Shape 55">
            <a:extLst>
              <a:ext uri="{FF2B5EF4-FFF2-40B4-BE49-F238E27FC236}">
                <a16:creationId xmlns:a16="http://schemas.microsoft.com/office/drawing/2014/main" id="{2A8D6508-DCCC-4115-808B-D4180167C1AA}"/>
              </a:ext>
            </a:extLst>
          </p:cNvPr>
          <p:cNvSpPr/>
          <p:nvPr/>
        </p:nvSpPr>
        <p:spPr>
          <a:xfrm>
            <a:off x="3001177" y="5828340"/>
            <a:ext cx="1422359" cy="18000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CCCCCC"/>
          </a:solidFill>
          <a:ln w="0">
            <a:solidFill>
              <a:srgbClr val="000000"/>
            </a:solidFill>
            <a:prstDash val="solid"/>
          </a:ln>
        </p:spPr>
        <p:txBody>
          <a:bodyPr wrap="none" lIns="90000" tIns="45000" rIns="90000" bIns="45000" anchor="ctr" anchorCtr="0" compatLnSpc="0">
            <a:noAutofit/>
          </a:bodyPr>
          <a:lstStyle/>
          <a:p>
            <a:pPr lvl="0" algn="ctr" hangingPunct="0"/>
            <a:r>
              <a:rPr lang="es-ES" sz="800" b="1" i="0" u="none" strike="noStrike" kern="1200" cap="none" dirty="0">
                <a:ln>
                  <a:noFill/>
                </a:ln>
                <a:latin typeface="Unica77 LL" panose="020B0504030101020102" pitchFamily="34" charset="0"/>
                <a:ea typeface="Microsoft YaHei" pitchFamily="2"/>
                <a:cs typeface="Unica77 LL" panose="020B0504030101020102" pitchFamily="34" charset="0"/>
              </a:rPr>
              <a:t>19</a:t>
            </a:r>
            <a:r>
              <a:rPr lang="es-ES" sz="800" b="1" dirty="0">
                <a:latin typeface="Unica77 LL" panose="020B0504030101020102" pitchFamily="34" charset="0"/>
                <a:ea typeface="Microsoft YaHei" pitchFamily="2"/>
                <a:cs typeface="Unica77 LL" panose="020B0504030101020102" pitchFamily="34" charset="0"/>
              </a:rPr>
              <a:t>. Técnico I+D+i</a:t>
            </a:r>
            <a:endParaRPr lang="es-ES" sz="800" b="1" i="0" u="none" strike="noStrike" kern="1200" cap="none" dirty="0">
              <a:ln>
                <a:noFill/>
              </a:ln>
              <a:latin typeface="Unica77 LL" panose="020B0504030101020102" pitchFamily="34" charset="0"/>
              <a:ea typeface="Microsoft YaHei" pitchFamily="2"/>
              <a:cs typeface="Unica77 LL" panose="020B0504030101020102" pitchFamily="34" charset="0"/>
            </a:endParaRPr>
          </a:p>
        </p:txBody>
      </p:sp>
      <p:sp>
        <p:nvSpPr>
          <p:cNvPr id="61" name="Freeform: Shape 60">
            <a:extLst>
              <a:ext uri="{FF2B5EF4-FFF2-40B4-BE49-F238E27FC236}">
                <a16:creationId xmlns:a16="http://schemas.microsoft.com/office/drawing/2014/main" id="{C6652C8E-0A13-4CD2-8E40-C9DF45F594F3}"/>
              </a:ext>
            </a:extLst>
          </p:cNvPr>
          <p:cNvSpPr/>
          <p:nvPr/>
        </p:nvSpPr>
        <p:spPr>
          <a:xfrm>
            <a:off x="2075652" y="1819540"/>
            <a:ext cx="2204279" cy="39564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</a:ln>
        </p:spPr>
        <p:txBody>
          <a:bodyPr wrap="none" lIns="90000" tIns="45000" rIns="90000" bIns="45000" anchor="ctr" anchorCtr="0" compatLnSpc="0">
            <a:noAutofit/>
          </a:bodyPr>
          <a:lstStyle/>
          <a:p>
            <a:pPr marL="0" marR="0" lvl="0" indent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s-ES" sz="800" b="0" i="0" u="none" strike="noStrike" kern="1200" cap="none" dirty="0">
              <a:ln>
                <a:noFill/>
              </a:ln>
              <a:latin typeface="Unica77 LL" panose="020B0504030101020102" pitchFamily="34" charset="0"/>
              <a:ea typeface="Microsoft YaHei" pitchFamily="2"/>
              <a:cs typeface="Unica77 LL" panose="020B0504030101020102" pitchFamily="34" charset="0"/>
            </a:endParaRPr>
          </a:p>
        </p:txBody>
      </p:sp>
      <p:sp>
        <p:nvSpPr>
          <p:cNvPr id="62" name="Freeform: Shape 61">
            <a:extLst>
              <a:ext uri="{FF2B5EF4-FFF2-40B4-BE49-F238E27FC236}">
                <a16:creationId xmlns:a16="http://schemas.microsoft.com/office/drawing/2014/main" id="{181C38DD-02D8-475A-A549-170599F1F85A}"/>
              </a:ext>
            </a:extLst>
          </p:cNvPr>
          <p:cNvSpPr/>
          <p:nvPr/>
        </p:nvSpPr>
        <p:spPr>
          <a:xfrm>
            <a:off x="2081177" y="1813998"/>
            <a:ext cx="2204279" cy="18000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chemeClr val="accent1">
              <a:lumMod val="40000"/>
              <a:lumOff val="60000"/>
            </a:schemeClr>
          </a:solidFill>
          <a:ln w="0">
            <a:solidFill>
              <a:srgbClr val="000000"/>
            </a:solidFill>
            <a:prstDash val="solid"/>
          </a:ln>
        </p:spPr>
        <p:txBody>
          <a:bodyPr wrap="none" lIns="90000" tIns="45000" rIns="90000" bIns="45000" anchor="ctr" anchorCtr="0" compatLnSpc="0">
            <a:noAutofit/>
          </a:bodyPr>
          <a:lstStyle/>
          <a:p>
            <a:pPr marL="0" marR="0" lvl="0" indent="0" algn="ctr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es-ES" sz="900" b="1" i="0" u="none" strike="noStrike" kern="1200" cap="none" dirty="0">
                <a:ln>
                  <a:noFill/>
                </a:ln>
                <a:latin typeface="Unica77 LL" panose="020B0504030101020102" pitchFamily="34" charset="0"/>
                <a:ea typeface="Microsoft YaHei" pitchFamily="2"/>
                <a:cs typeface="Unica77 LL" panose="020B0504030101020102" pitchFamily="34" charset="0"/>
              </a:rPr>
              <a:t>SUBDIRECCIÓN  TÉCNICA (AD)</a:t>
            </a:r>
          </a:p>
        </p:txBody>
      </p:sp>
      <p:sp>
        <p:nvSpPr>
          <p:cNvPr id="64" name="Freeform: Shape 63">
            <a:extLst>
              <a:ext uri="{FF2B5EF4-FFF2-40B4-BE49-F238E27FC236}">
                <a16:creationId xmlns:a16="http://schemas.microsoft.com/office/drawing/2014/main" id="{5E9BE5BC-E879-4887-B3E4-C496C7FDF6F9}"/>
              </a:ext>
            </a:extLst>
          </p:cNvPr>
          <p:cNvSpPr/>
          <p:nvPr/>
        </p:nvSpPr>
        <p:spPr>
          <a:xfrm>
            <a:off x="576000" y="3069920"/>
            <a:ext cx="1793034" cy="4075009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 w="0">
            <a:solidFill>
              <a:srgbClr val="3465A4"/>
            </a:solidFill>
            <a:prstDash val="solid"/>
          </a:ln>
        </p:spPr>
        <p:txBody>
          <a:bodyPr wrap="none" lIns="90000" tIns="45000" rIns="90000" bIns="45000" anchor="ctr" anchorCtr="0" compatLnSpc="0">
            <a:noAutofit/>
          </a:bodyPr>
          <a:lstStyle/>
          <a:p>
            <a:pPr marL="0" marR="0" lvl="0" indent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s-ES" sz="800" b="0" i="0" u="none" strike="noStrike" kern="1200" cap="none">
              <a:ln>
                <a:noFill/>
              </a:ln>
              <a:latin typeface="Unica77 LL" panose="020B0504030101020102" pitchFamily="34" charset="0"/>
              <a:ea typeface="Microsoft YaHei" pitchFamily="2"/>
              <a:cs typeface="Unica77 LL" panose="020B0504030101020102" pitchFamily="34" charset="0"/>
            </a:endParaRPr>
          </a:p>
        </p:txBody>
      </p:sp>
      <p:sp>
        <p:nvSpPr>
          <p:cNvPr id="65" name="Freeform: Shape 64">
            <a:extLst>
              <a:ext uri="{FF2B5EF4-FFF2-40B4-BE49-F238E27FC236}">
                <a16:creationId xmlns:a16="http://schemas.microsoft.com/office/drawing/2014/main" id="{70A59D2C-8E4B-401A-B97B-4DD44E118B26}"/>
              </a:ext>
            </a:extLst>
          </p:cNvPr>
          <p:cNvSpPr/>
          <p:nvPr/>
        </p:nvSpPr>
        <p:spPr>
          <a:xfrm>
            <a:off x="2812020" y="3101407"/>
            <a:ext cx="1747649" cy="3269189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 w="0">
            <a:solidFill>
              <a:srgbClr val="3465A4"/>
            </a:solidFill>
            <a:prstDash val="solid"/>
          </a:ln>
        </p:spPr>
        <p:txBody>
          <a:bodyPr wrap="none" lIns="90000" tIns="45000" rIns="90000" bIns="45000" anchor="ctr" anchorCtr="0" compatLnSpc="0">
            <a:noAutofit/>
          </a:bodyPr>
          <a:lstStyle/>
          <a:p>
            <a:pPr marL="0" marR="0" lvl="0" indent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s-ES" sz="800" b="0" i="0" u="none" strike="noStrike" kern="1200" cap="none">
              <a:ln>
                <a:noFill/>
              </a:ln>
              <a:latin typeface="Unica77 LL" panose="020B0504030101020102" pitchFamily="34" charset="0"/>
              <a:ea typeface="Microsoft YaHei" pitchFamily="2"/>
              <a:cs typeface="Unica77 LL" panose="020B0504030101020102" pitchFamily="34" charset="0"/>
            </a:endParaRPr>
          </a:p>
        </p:txBody>
      </p:sp>
      <p:sp>
        <p:nvSpPr>
          <p:cNvPr id="66" name="Freeform: Shape 65">
            <a:extLst>
              <a:ext uri="{FF2B5EF4-FFF2-40B4-BE49-F238E27FC236}">
                <a16:creationId xmlns:a16="http://schemas.microsoft.com/office/drawing/2014/main" id="{82C5346A-2164-4771-A8A1-B38A134FB326}"/>
              </a:ext>
            </a:extLst>
          </p:cNvPr>
          <p:cNvSpPr/>
          <p:nvPr/>
        </p:nvSpPr>
        <p:spPr>
          <a:xfrm>
            <a:off x="4908180" y="3638100"/>
            <a:ext cx="1422359" cy="35964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</a:ln>
        </p:spPr>
        <p:txBody>
          <a:bodyPr wrap="none" lIns="90000" tIns="45000" rIns="90000" bIns="45000" anchor="ctr" anchorCtr="0" compatLnSpc="0">
            <a:noAutofit/>
          </a:bodyPr>
          <a:lstStyle/>
          <a:p>
            <a:pPr marL="0" marR="0" lvl="0" indent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s-ES" sz="800" b="0" i="0" u="none" strike="noStrike" kern="1200" cap="none">
              <a:ln>
                <a:noFill/>
              </a:ln>
              <a:latin typeface="Unica77 LL" panose="020B0504030101020102" pitchFamily="34" charset="0"/>
              <a:ea typeface="Microsoft YaHei" pitchFamily="2"/>
              <a:cs typeface="Unica77 LL" panose="020B0504030101020102" pitchFamily="34" charset="0"/>
            </a:endParaRPr>
          </a:p>
        </p:txBody>
      </p:sp>
      <p:sp>
        <p:nvSpPr>
          <p:cNvPr id="67" name="Freeform: Shape 66">
            <a:extLst>
              <a:ext uri="{FF2B5EF4-FFF2-40B4-BE49-F238E27FC236}">
                <a16:creationId xmlns:a16="http://schemas.microsoft.com/office/drawing/2014/main" id="{5DB8726D-E0FA-43FB-83F0-7D5D9991E312}"/>
              </a:ext>
            </a:extLst>
          </p:cNvPr>
          <p:cNvSpPr/>
          <p:nvPr/>
        </p:nvSpPr>
        <p:spPr>
          <a:xfrm>
            <a:off x="4908180" y="3638100"/>
            <a:ext cx="1422359" cy="18000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CCCCCC"/>
          </a:solidFill>
          <a:ln w="0">
            <a:solidFill>
              <a:srgbClr val="000000"/>
            </a:solidFill>
            <a:prstDash val="solid"/>
          </a:ln>
        </p:spPr>
        <p:txBody>
          <a:bodyPr wrap="none" lIns="90000" tIns="45000" rIns="90000" bIns="45000" anchor="ctr" anchorCtr="0" compatLnSpc="0">
            <a:noAutofit/>
          </a:bodyPr>
          <a:lstStyle/>
          <a:p>
            <a:pPr marL="0" marR="0" lvl="0" indent="0" algn="ctr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es-ES" sz="800" b="1" dirty="0">
                <a:latin typeface="Unica77 LL" panose="020B0504030101020102" pitchFamily="34" charset="0"/>
                <a:ea typeface="Microsoft YaHei" pitchFamily="2"/>
                <a:cs typeface="Unica77 LL" panose="020B0504030101020102" pitchFamily="34" charset="0"/>
              </a:rPr>
              <a:t>20</a:t>
            </a:r>
            <a:r>
              <a:rPr lang="es-ES" sz="800" b="1" i="0" u="none" strike="noStrike" kern="1200" cap="none" dirty="0">
                <a:ln>
                  <a:noFill/>
                </a:ln>
                <a:latin typeface="Unica77 LL" panose="020B0504030101020102" pitchFamily="34" charset="0"/>
                <a:ea typeface="Microsoft YaHei" pitchFamily="2"/>
                <a:cs typeface="Unica77 LL" panose="020B0504030101020102" pitchFamily="34" charset="0"/>
              </a:rPr>
              <a:t>. Técnico Comunicación</a:t>
            </a:r>
          </a:p>
        </p:txBody>
      </p:sp>
      <p:sp>
        <p:nvSpPr>
          <p:cNvPr id="69" name="Freeform: Shape 68">
            <a:extLst>
              <a:ext uri="{FF2B5EF4-FFF2-40B4-BE49-F238E27FC236}">
                <a16:creationId xmlns:a16="http://schemas.microsoft.com/office/drawing/2014/main" id="{ACD44F37-F09D-4485-AA9B-3AEE4CB28531}"/>
              </a:ext>
            </a:extLst>
          </p:cNvPr>
          <p:cNvSpPr/>
          <p:nvPr/>
        </p:nvSpPr>
        <p:spPr>
          <a:xfrm>
            <a:off x="4908180" y="4069740"/>
            <a:ext cx="1422359" cy="35964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</a:ln>
        </p:spPr>
        <p:txBody>
          <a:bodyPr wrap="none" lIns="90000" tIns="45000" rIns="90000" bIns="45000" anchor="ctr" anchorCtr="0" compatLnSpc="0">
            <a:noAutofit/>
          </a:bodyPr>
          <a:lstStyle/>
          <a:p>
            <a:pPr marL="0" marR="0" lvl="0" indent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s-ES" sz="800" b="0" i="0" u="none" strike="noStrike" kern="1200" cap="none">
              <a:ln>
                <a:noFill/>
              </a:ln>
              <a:latin typeface="Unica77 LL" panose="020B0504030101020102" pitchFamily="34" charset="0"/>
              <a:ea typeface="Microsoft YaHei" pitchFamily="2"/>
              <a:cs typeface="Unica77 LL" panose="020B0504030101020102" pitchFamily="34" charset="0"/>
            </a:endParaRPr>
          </a:p>
        </p:txBody>
      </p:sp>
      <p:sp>
        <p:nvSpPr>
          <p:cNvPr id="70" name="Freeform: Shape 69">
            <a:extLst>
              <a:ext uri="{FF2B5EF4-FFF2-40B4-BE49-F238E27FC236}">
                <a16:creationId xmlns:a16="http://schemas.microsoft.com/office/drawing/2014/main" id="{FBCCED71-7A2E-4716-896F-7D8DB8BB45D0}"/>
              </a:ext>
            </a:extLst>
          </p:cNvPr>
          <p:cNvSpPr/>
          <p:nvPr/>
        </p:nvSpPr>
        <p:spPr>
          <a:xfrm>
            <a:off x="4908180" y="4069740"/>
            <a:ext cx="1422359" cy="18000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CCCCCC"/>
          </a:solidFill>
          <a:ln w="0">
            <a:solidFill>
              <a:srgbClr val="000000"/>
            </a:solidFill>
            <a:prstDash val="solid"/>
          </a:ln>
        </p:spPr>
        <p:txBody>
          <a:bodyPr wrap="none" lIns="90000" tIns="45000" rIns="90000" bIns="45000" anchor="ctr" anchorCtr="0" compatLnSpc="0">
            <a:noAutofit/>
          </a:bodyPr>
          <a:lstStyle/>
          <a:p>
            <a:pPr marL="0" marR="0" lvl="0" indent="0" algn="ctr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es-ES" sz="800" b="1" dirty="0">
                <a:latin typeface="Unica77 LL" panose="020B0504030101020102" pitchFamily="34" charset="0"/>
                <a:ea typeface="Microsoft YaHei" pitchFamily="2"/>
                <a:cs typeface="Unica77 LL" panose="020B0504030101020102" pitchFamily="34" charset="0"/>
              </a:rPr>
              <a:t>21</a:t>
            </a:r>
            <a:r>
              <a:rPr lang="es-ES" sz="800" b="1" i="0" u="none" strike="noStrike" kern="1200" cap="none" dirty="0">
                <a:ln>
                  <a:noFill/>
                </a:ln>
                <a:latin typeface="Unica77 LL" panose="020B0504030101020102" pitchFamily="34" charset="0"/>
                <a:ea typeface="Microsoft YaHei" pitchFamily="2"/>
                <a:cs typeface="Unica77 LL" panose="020B0504030101020102" pitchFamily="34" charset="0"/>
              </a:rPr>
              <a:t>. Técnico Comunicación</a:t>
            </a:r>
          </a:p>
        </p:txBody>
      </p:sp>
      <p:sp>
        <p:nvSpPr>
          <p:cNvPr id="72" name="Freeform: Shape 71">
            <a:extLst>
              <a:ext uri="{FF2B5EF4-FFF2-40B4-BE49-F238E27FC236}">
                <a16:creationId xmlns:a16="http://schemas.microsoft.com/office/drawing/2014/main" id="{9ED306D6-DBEE-4C04-ABAC-C46C94CA39D1}"/>
              </a:ext>
            </a:extLst>
          </p:cNvPr>
          <p:cNvSpPr/>
          <p:nvPr/>
        </p:nvSpPr>
        <p:spPr>
          <a:xfrm>
            <a:off x="4908180" y="4501380"/>
            <a:ext cx="1422359" cy="35964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</a:ln>
        </p:spPr>
        <p:txBody>
          <a:bodyPr wrap="none" lIns="90000" tIns="45000" rIns="90000" bIns="45000" anchor="ctr" anchorCtr="0" compatLnSpc="0">
            <a:noAutofit/>
          </a:bodyPr>
          <a:lstStyle/>
          <a:p>
            <a:pPr marL="0" marR="0" lvl="0" indent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s-ES" sz="800" b="0" i="0" u="none" strike="noStrike" kern="1200" cap="none">
              <a:ln>
                <a:noFill/>
              </a:ln>
              <a:latin typeface="Unica77 LL" panose="020B0504030101020102" pitchFamily="34" charset="0"/>
              <a:ea typeface="Microsoft YaHei" pitchFamily="2"/>
              <a:cs typeface="Unica77 LL" panose="020B0504030101020102" pitchFamily="34" charset="0"/>
            </a:endParaRPr>
          </a:p>
        </p:txBody>
      </p:sp>
      <p:sp>
        <p:nvSpPr>
          <p:cNvPr id="73" name="Freeform: Shape 72">
            <a:extLst>
              <a:ext uri="{FF2B5EF4-FFF2-40B4-BE49-F238E27FC236}">
                <a16:creationId xmlns:a16="http://schemas.microsoft.com/office/drawing/2014/main" id="{745ED93C-456F-402B-A905-FB097C0352CF}"/>
              </a:ext>
            </a:extLst>
          </p:cNvPr>
          <p:cNvSpPr/>
          <p:nvPr/>
        </p:nvSpPr>
        <p:spPr>
          <a:xfrm>
            <a:off x="4908180" y="4501380"/>
            <a:ext cx="1422359" cy="18000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CCCCCC"/>
          </a:solidFill>
          <a:ln w="0">
            <a:solidFill>
              <a:srgbClr val="000000"/>
            </a:solidFill>
            <a:prstDash val="solid"/>
          </a:ln>
        </p:spPr>
        <p:txBody>
          <a:bodyPr wrap="none" lIns="90000" tIns="45000" rIns="90000" bIns="45000" anchor="ctr" anchorCtr="0" compatLnSpc="0">
            <a:noAutofit/>
          </a:bodyPr>
          <a:lstStyle/>
          <a:p>
            <a:pPr marL="0" marR="0" lvl="0" indent="0" algn="ctr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es-ES" sz="800" b="1" i="0" u="none" strike="noStrike" kern="1200" cap="none" dirty="0">
                <a:ln>
                  <a:noFill/>
                </a:ln>
                <a:latin typeface="Unica77 LL" panose="020B0504030101020102" pitchFamily="34" charset="0"/>
                <a:ea typeface="Microsoft YaHei" pitchFamily="2"/>
                <a:cs typeface="Unica77 LL" panose="020B0504030101020102" pitchFamily="34" charset="0"/>
              </a:rPr>
              <a:t>22. Técnico Comunicación</a:t>
            </a:r>
          </a:p>
        </p:txBody>
      </p:sp>
      <p:sp>
        <p:nvSpPr>
          <p:cNvPr id="75" name="Freeform: Shape 74">
            <a:extLst>
              <a:ext uri="{FF2B5EF4-FFF2-40B4-BE49-F238E27FC236}">
                <a16:creationId xmlns:a16="http://schemas.microsoft.com/office/drawing/2014/main" id="{F5E2B925-DFEE-4C92-A2D3-0621F102C3A0}"/>
              </a:ext>
            </a:extLst>
          </p:cNvPr>
          <p:cNvSpPr/>
          <p:nvPr/>
        </p:nvSpPr>
        <p:spPr>
          <a:xfrm>
            <a:off x="4907820" y="4944179"/>
            <a:ext cx="1422359" cy="35964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</a:ln>
        </p:spPr>
        <p:txBody>
          <a:bodyPr wrap="none" lIns="90000" tIns="45000" rIns="90000" bIns="45000" anchor="ctr" anchorCtr="0" compatLnSpc="0">
            <a:noAutofit/>
          </a:bodyPr>
          <a:lstStyle/>
          <a:p>
            <a:pPr marL="0" marR="0" lvl="0" indent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s-ES" sz="800" b="0" i="0" u="none" strike="noStrike" kern="1200" cap="none">
              <a:ln>
                <a:noFill/>
              </a:ln>
              <a:latin typeface="Unica77 LL" panose="020B0504030101020102" pitchFamily="34" charset="0"/>
              <a:ea typeface="Microsoft YaHei" pitchFamily="2"/>
              <a:cs typeface="Unica77 LL" panose="020B0504030101020102" pitchFamily="34" charset="0"/>
            </a:endParaRPr>
          </a:p>
        </p:txBody>
      </p:sp>
      <p:sp>
        <p:nvSpPr>
          <p:cNvPr id="76" name="Freeform: Shape 75">
            <a:extLst>
              <a:ext uri="{FF2B5EF4-FFF2-40B4-BE49-F238E27FC236}">
                <a16:creationId xmlns:a16="http://schemas.microsoft.com/office/drawing/2014/main" id="{97C7962E-199E-4531-BA53-4A3E3D8EA77D}"/>
              </a:ext>
            </a:extLst>
          </p:cNvPr>
          <p:cNvSpPr/>
          <p:nvPr/>
        </p:nvSpPr>
        <p:spPr>
          <a:xfrm>
            <a:off x="4907820" y="4944179"/>
            <a:ext cx="1422359" cy="18000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CCCCCC"/>
          </a:solidFill>
          <a:ln w="0">
            <a:solidFill>
              <a:srgbClr val="000000"/>
            </a:solidFill>
            <a:prstDash val="solid"/>
          </a:ln>
        </p:spPr>
        <p:txBody>
          <a:bodyPr wrap="none" lIns="90000" tIns="45000" rIns="90000" bIns="45000" anchor="ctr" anchorCtr="0" compatLnSpc="0">
            <a:noAutofit/>
          </a:bodyPr>
          <a:lstStyle/>
          <a:p>
            <a:pPr marL="0" marR="0" lvl="0" indent="0" algn="ctr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es-ES" sz="800" b="1" i="0" u="none" strike="noStrike" kern="1200" cap="none" dirty="0">
                <a:ln>
                  <a:noFill/>
                </a:ln>
                <a:latin typeface="Unica77 LL" panose="020B0504030101020102" pitchFamily="34" charset="0"/>
                <a:ea typeface="Microsoft YaHei" pitchFamily="2"/>
                <a:cs typeface="Unica77 LL" panose="020B0504030101020102" pitchFamily="34" charset="0"/>
              </a:rPr>
              <a:t>23.Técnico Audiovisual</a:t>
            </a:r>
          </a:p>
        </p:txBody>
      </p:sp>
      <p:sp>
        <p:nvSpPr>
          <p:cNvPr id="79" name="Freeform: Shape 78">
            <a:extLst>
              <a:ext uri="{FF2B5EF4-FFF2-40B4-BE49-F238E27FC236}">
                <a16:creationId xmlns:a16="http://schemas.microsoft.com/office/drawing/2014/main" id="{0F41A4B3-9403-4632-9B36-D06128FFCFFF}"/>
              </a:ext>
            </a:extLst>
          </p:cNvPr>
          <p:cNvSpPr/>
          <p:nvPr/>
        </p:nvSpPr>
        <p:spPr>
          <a:xfrm>
            <a:off x="6805680" y="3584760"/>
            <a:ext cx="1422359" cy="35964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</a:ln>
        </p:spPr>
        <p:txBody>
          <a:bodyPr wrap="none" lIns="90000" tIns="45000" rIns="90000" bIns="45000" anchor="ctr" anchorCtr="0" compatLnSpc="0">
            <a:noAutofit/>
          </a:bodyPr>
          <a:lstStyle/>
          <a:p>
            <a:pPr marL="0" marR="0" lvl="0" indent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s-ES" sz="800" b="0" i="0" u="none" strike="noStrike" kern="1200" cap="none">
              <a:ln>
                <a:noFill/>
              </a:ln>
              <a:latin typeface="Unica77 LL" panose="020B0504030101020102" pitchFamily="34" charset="0"/>
              <a:ea typeface="Microsoft YaHei" pitchFamily="2"/>
              <a:cs typeface="Unica77 LL" panose="020B0504030101020102" pitchFamily="34" charset="0"/>
            </a:endParaRPr>
          </a:p>
        </p:txBody>
      </p:sp>
      <p:sp>
        <p:nvSpPr>
          <p:cNvPr id="80" name="Freeform: Shape 79">
            <a:extLst>
              <a:ext uri="{FF2B5EF4-FFF2-40B4-BE49-F238E27FC236}">
                <a16:creationId xmlns:a16="http://schemas.microsoft.com/office/drawing/2014/main" id="{A3126642-6FBD-43B9-8588-80B13CC4082C}"/>
              </a:ext>
            </a:extLst>
          </p:cNvPr>
          <p:cNvSpPr/>
          <p:nvPr/>
        </p:nvSpPr>
        <p:spPr>
          <a:xfrm>
            <a:off x="6805680" y="3584760"/>
            <a:ext cx="1422359" cy="18000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CCCCCC"/>
          </a:solidFill>
          <a:ln w="0">
            <a:solidFill>
              <a:srgbClr val="000000"/>
            </a:solidFill>
            <a:prstDash val="solid"/>
          </a:ln>
        </p:spPr>
        <p:txBody>
          <a:bodyPr wrap="none" lIns="90000" tIns="45000" rIns="90000" bIns="45000" anchor="ctr" anchorCtr="0" compatLnSpc="0">
            <a:noAutofit/>
          </a:bodyPr>
          <a:lstStyle/>
          <a:p>
            <a:pPr marL="0" marR="0" lvl="0" indent="0" algn="ctr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es-ES" sz="800" b="1" i="0" u="none" strike="noStrike" kern="1200" cap="none" dirty="0">
                <a:ln>
                  <a:noFill/>
                </a:ln>
                <a:latin typeface="Unica77 LL" panose="020B0504030101020102" pitchFamily="34" charset="0"/>
                <a:ea typeface="Microsoft YaHei" pitchFamily="2"/>
                <a:cs typeface="Unica77 LL" panose="020B0504030101020102" pitchFamily="34" charset="0"/>
              </a:rPr>
              <a:t>30.Técnico Jurídico</a:t>
            </a:r>
          </a:p>
        </p:txBody>
      </p:sp>
      <p:sp>
        <p:nvSpPr>
          <p:cNvPr id="82" name="Freeform: Shape 81">
            <a:extLst>
              <a:ext uri="{FF2B5EF4-FFF2-40B4-BE49-F238E27FC236}">
                <a16:creationId xmlns:a16="http://schemas.microsoft.com/office/drawing/2014/main" id="{C077E424-E65E-4C67-8806-70519A443C51}"/>
              </a:ext>
            </a:extLst>
          </p:cNvPr>
          <p:cNvSpPr/>
          <p:nvPr/>
        </p:nvSpPr>
        <p:spPr>
          <a:xfrm>
            <a:off x="6805680" y="3993540"/>
            <a:ext cx="1422359" cy="35964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</a:ln>
        </p:spPr>
        <p:txBody>
          <a:bodyPr wrap="none" lIns="90000" tIns="45000" rIns="90000" bIns="45000" anchor="ctr" anchorCtr="0" compatLnSpc="0">
            <a:noAutofit/>
          </a:bodyPr>
          <a:lstStyle/>
          <a:p>
            <a:pPr marL="0" marR="0" lvl="0" indent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s-ES" sz="800" b="0" i="0" u="none" strike="noStrike" kern="1200" cap="none">
              <a:ln>
                <a:noFill/>
              </a:ln>
              <a:latin typeface="Unica77 LL" panose="020B0504030101020102" pitchFamily="34" charset="0"/>
              <a:ea typeface="Microsoft YaHei" pitchFamily="2"/>
              <a:cs typeface="Unica77 LL" panose="020B0504030101020102" pitchFamily="34" charset="0"/>
            </a:endParaRPr>
          </a:p>
        </p:txBody>
      </p:sp>
      <p:sp>
        <p:nvSpPr>
          <p:cNvPr id="83" name="Freeform: Shape 82">
            <a:extLst>
              <a:ext uri="{FF2B5EF4-FFF2-40B4-BE49-F238E27FC236}">
                <a16:creationId xmlns:a16="http://schemas.microsoft.com/office/drawing/2014/main" id="{9349282D-FE1B-4D8C-BEE1-2CD8448A8259}"/>
              </a:ext>
            </a:extLst>
          </p:cNvPr>
          <p:cNvSpPr/>
          <p:nvPr/>
        </p:nvSpPr>
        <p:spPr>
          <a:xfrm>
            <a:off x="6805680" y="3993540"/>
            <a:ext cx="1422359" cy="18000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CCCCCC"/>
          </a:solidFill>
          <a:ln w="0">
            <a:solidFill>
              <a:srgbClr val="000000"/>
            </a:solidFill>
            <a:prstDash val="solid"/>
          </a:ln>
        </p:spPr>
        <p:txBody>
          <a:bodyPr wrap="none" lIns="90000" tIns="45000" rIns="90000" bIns="45000" anchor="ctr" anchorCtr="0" compatLnSpc="0">
            <a:noAutofit/>
          </a:bodyPr>
          <a:lstStyle/>
          <a:p>
            <a:pPr marL="0" marR="0" lvl="0" indent="0" algn="ctr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es-ES" sz="800" b="1" i="0" u="none" strike="noStrike" kern="1200" cap="none" dirty="0">
                <a:ln>
                  <a:noFill/>
                </a:ln>
                <a:latin typeface="Unica77 LL" panose="020B0504030101020102" pitchFamily="34" charset="0"/>
                <a:ea typeface="Microsoft YaHei" pitchFamily="2"/>
                <a:cs typeface="Unica77 LL" panose="020B0504030101020102" pitchFamily="34" charset="0"/>
              </a:rPr>
              <a:t>31.Técnico Finanzas</a:t>
            </a:r>
          </a:p>
        </p:txBody>
      </p:sp>
      <p:sp>
        <p:nvSpPr>
          <p:cNvPr id="85" name="Freeform: Shape 84">
            <a:extLst>
              <a:ext uri="{FF2B5EF4-FFF2-40B4-BE49-F238E27FC236}">
                <a16:creationId xmlns:a16="http://schemas.microsoft.com/office/drawing/2014/main" id="{AAD8D653-B14F-43CF-9C07-B85784D7E116}"/>
              </a:ext>
            </a:extLst>
          </p:cNvPr>
          <p:cNvSpPr/>
          <p:nvPr/>
        </p:nvSpPr>
        <p:spPr>
          <a:xfrm>
            <a:off x="6834230" y="6430549"/>
            <a:ext cx="1422359" cy="35964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</a:ln>
        </p:spPr>
        <p:txBody>
          <a:bodyPr wrap="none" lIns="90000" tIns="45000" rIns="90000" bIns="45000" anchor="ctr" anchorCtr="0" compatLnSpc="0">
            <a:noAutofit/>
          </a:bodyPr>
          <a:lstStyle/>
          <a:p>
            <a:pPr marL="0" marR="0" lvl="0" indent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s-ES" sz="800" b="0" i="0" u="none" strike="noStrike" kern="1200" cap="none">
              <a:ln>
                <a:noFill/>
              </a:ln>
              <a:latin typeface="Unica77 LL" panose="020B0504030101020102" pitchFamily="34" charset="0"/>
              <a:ea typeface="Microsoft YaHei" pitchFamily="2"/>
              <a:cs typeface="Unica77 LL" panose="020B0504030101020102" pitchFamily="34" charset="0"/>
            </a:endParaRPr>
          </a:p>
        </p:txBody>
      </p:sp>
      <p:sp>
        <p:nvSpPr>
          <p:cNvPr id="86" name="Freeform: Shape 85">
            <a:extLst>
              <a:ext uri="{FF2B5EF4-FFF2-40B4-BE49-F238E27FC236}">
                <a16:creationId xmlns:a16="http://schemas.microsoft.com/office/drawing/2014/main" id="{16572B3C-A2BC-45D6-8918-309FF273B58A}"/>
              </a:ext>
            </a:extLst>
          </p:cNvPr>
          <p:cNvSpPr/>
          <p:nvPr/>
        </p:nvSpPr>
        <p:spPr>
          <a:xfrm>
            <a:off x="6838556" y="6426750"/>
            <a:ext cx="1422359" cy="18000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CCCCCC"/>
          </a:solidFill>
          <a:ln w="0">
            <a:solidFill>
              <a:srgbClr val="000000"/>
            </a:solidFill>
            <a:prstDash val="solid"/>
          </a:ln>
        </p:spPr>
        <p:txBody>
          <a:bodyPr wrap="none" lIns="90000" tIns="45000" rIns="90000" bIns="45000" anchor="ctr" anchorCtr="0" compatLnSpc="0">
            <a:noAutofit/>
          </a:bodyPr>
          <a:lstStyle/>
          <a:p>
            <a:pPr lvl="0" algn="ctr" hangingPunct="0"/>
            <a:r>
              <a:rPr lang="es-ES" sz="800" b="1" i="0" u="none" strike="noStrike" kern="1200" cap="none" dirty="0">
                <a:ln>
                  <a:noFill/>
                </a:ln>
                <a:latin typeface="Unica77 LL" panose="020B0504030101020102" pitchFamily="34" charset="0"/>
                <a:ea typeface="Microsoft YaHei" pitchFamily="2"/>
                <a:cs typeface="Unica77 LL" panose="020B0504030101020102" pitchFamily="34" charset="0"/>
              </a:rPr>
              <a:t>26</a:t>
            </a:r>
            <a:r>
              <a:rPr lang="es-ES" sz="800" b="1" dirty="0">
                <a:latin typeface="Unica77 LL" panose="020B0504030101020102" pitchFamily="34" charset="0"/>
                <a:ea typeface="Microsoft YaHei" pitchFamily="2"/>
                <a:cs typeface="Unica77 LL" panose="020B0504030101020102" pitchFamily="34" charset="0"/>
              </a:rPr>
              <a:t>. Técnico Espacios-Eventos</a:t>
            </a:r>
            <a:endParaRPr lang="es-ES" sz="800" b="1" i="0" u="none" strike="noStrike" kern="1200" cap="none" dirty="0">
              <a:ln>
                <a:noFill/>
              </a:ln>
              <a:latin typeface="Unica77 LL" panose="020B0504030101020102" pitchFamily="34" charset="0"/>
              <a:ea typeface="Microsoft YaHei" pitchFamily="2"/>
              <a:cs typeface="Unica77 LL" panose="020B0504030101020102" pitchFamily="34" charset="0"/>
            </a:endParaRPr>
          </a:p>
        </p:txBody>
      </p:sp>
      <p:sp>
        <p:nvSpPr>
          <p:cNvPr id="89" name="Freeform: Shape 88">
            <a:extLst>
              <a:ext uri="{FF2B5EF4-FFF2-40B4-BE49-F238E27FC236}">
                <a16:creationId xmlns:a16="http://schemas.microsoft.com/office/drawing/2014/main" id="{D3EDD85C-506C-4D83-9B49-24B2EF285DDD}"/>
              </a:ext>
            </a:extLst>
          </p:cNvPr>
          <p:cNvSpPr/>
          <p:nvPr/>
        </p:nvSpPr>
        <p:spPr>
          <a:xfrm>
            <a:off x="4907820" y="5375820"/>
            <a:ext cx="1422359" cy="35964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</a:ln>
        </p:spPr>
        <p:txBody>
          <a:bodyPr wrap="none" lIns="90000" tIns="45000" rIns="90000" bIns="45000" anchor="ctr" anchorCtr="0" compatLnSpc="0">
            <a:noAutofit/>
          </a:bodyPr>
          <a:lstStyle/>
          <a:p>
            <a:pPr marL="0" marR="0" lvl="0" indent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s-ES" sz="800" b="0" i="0" u="none" strike="noStrike" kern="1200" cap="none">
              <a:ln>
                <a:noFill/>
              </a:ln>
              <a:latin typeface="Unica77 LL" panose="020B0504030101020102" pitchFamily="34" charset="0"/>
              <a:ea typeface="Microsoft YaHei" pitchFamily="2"/>
              <a:cs typeface="Unica77 LL" panose="020B0504030101020102" pitchFamily="34" charset="0"/>
            </a:endParaRPr>
          </a:p>
        </p:txBody>
      </p:sp>
      <p:sp>
        <p:nvSpPr>
          <p:cNvPr id="90" name="Freeform: Shape 89">
            <a:extLst>
              <a:ext uri="{FF2B5EF4-FFF2-40B4-BE49-F238E27FC236}">
                <a16:creationId xmlns:a16="http://schemas.microsoft.com/office/drawing/2014/main" id="{795D76FE-6DDF-477E-936F-D52E47A63F74}"/>
              </a:ext>
            </a:extLst>
          </p:cNvPr>
          <p:cNvSpPr/>
          <p:nvPr/>
        </p:nvSpPr>
        <p:spPr>
          <a:xfrm>
            <a:off x="4907820" y="5375820"/>
            <a:ext cx="1422359" cy="18000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CCCCCC"/>
          </a:solidFill>
          <a:ln w="0">
            <a:solidFill>
              <a:srgbClr val="000000"/>
            </a:solidFill>
            <a:prstDash val="solid"/>
          </a:ln>
        </p:spPr>
        <p:txBody>
          <a:bodyPr wrap="none" lIns="90000" tIns="45000" rIns="90000" bIns="45000" anchor="ctr" anchorCtr="0" compatLnSpc="0">
            <a:noAutofit/>
          </a:bodyPr>
          <a:lstStyle/>
          <a:p>
            <a:pPr marL="0" marR="0" lvl="0" indent="0" algn="ctr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es-ES" sz="800" b="1" i="0" u="none" strike="noStrike" kern="1200" cap="none" dirty="0">
                <a:ln>
                  <a:noFill/>
                </a:ln>
                <a:latin typeface="Unica77 LL" panose="020B0504030101020102" pitchFamily="34" charset="0"/>
                <a:ea typeface="Microsoft YaHei" pitchFamily="2"/>
                <a:cs typeface="Unica77 LL" panose="020B0504030101020102" pitchFamily="34" charset="0"/>
              </a:rPr>
              <a:t>24. Técnico Audiovisual</a:t>
            </a:r>
          </a:p>
        </p:txBody>
      </p:sp>
      <p:sp>
        <p:nvSpPr>
          <p:cNvPr id="92" name="Freeform: Shape 91">
            <a:extLst>
              <a:ext uri="{FF2B5EF4-FFF2-40B4-BE49-F238E27FC236}">
                <a16:creationId xmlns:a16="http://schemas.microsoft.com/office/drawing/2014/main" id="{E5677889-A6E3-4EA9-9E0C-D2C48C80AEDC}"/>
              </a:ext>
            </a:extLst>
          </p:cNvPr>
          <p:cNvSpPr/>
          <p:nvPr/>
        </p:nvSpPr>
        <p:spPr>
          <a:xfrm>
            <a:off x="6838376" y="6014689"/>
            <a:ext cx="1422359" cy="35964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</a:ln>
        </p:spPr>
        <p:txBody>
          <a:bodyPr wrap="none" lIns="90000" tIns="45000" rIns="90000" bIns="45000" anchor="ctr" anchorCtr="0" compatLnSpc="0">
            <a:noAutofit/>
          </a:bodyPr>
          <a:lstStyle/>
          <a:p>
            <a:pPr marL="0" marR="0" lvl="0" indent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s-ES" sz="800" b="0" i="0" u="none" strike="noStrike" kern="1200" cap="none">
              <a:ln>
                <a:noFill/>
              </a:ln>
              <a:latin typeface="Unica77 LL" panose="020B0504030101020102" pitchFamily="34" charset="0"/>
              <a:ea typeface="Microsoft YaHei" pitchFamily="2"/>
              <a:cs typeface="Unica77 LL" panose="020B0504030101020102" pitchFamily="34" charset="0"/>
            </a:endParaRPr>
          </a:p>
        </p:txBody>
      </p:sp>
      <p:sp>
        <p:nvSpPr>
          <p:cNvPr id="93" name="Freeform: Shape 92">
            <a:extLst>
              <a:ext uri="{FF2B5EF4-FFF2-40B4-BE49-F238E27FC236}">
                <a16:creationId xmlns:a16="http://schemas.microsoft.com/office/drawing/2014/main" id="{6637CB07-E24B-4A8C-B6B5-BFB8239E35F3}"/>
              </a:ext>
            </a:extLst>
          </p:cNvPr>
          <p:cNvSpPr/>
          <p:nvPr/>
        </p:nvSpPr>
        <p:spPr>
          <a:xfrm>
            <a:off x="6834410" y="5993630"/>
            <a:ext cx="1422359" cy="18000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CCCCCC"/>
          </a:solidFill>
          <a:ln w="0">
            <a:solidFill>
              <a:srgbClr val="000000"/>
            </a:solidFill>
            <a:prstDash val="solid"/>
          </a:ln>
        </p:spPr>
        <p:txBody>
          <a:bodyPr wrap="none" lIns="90000" tIns="45000" rIns="90000" bIns="45000" anchor="ctr" anchorCtr="0" compatLnSpc="0">
            <a:noAutofit/>
          </a:bodyPr>
          <a:lstStyle/>
          <a:p>
            <a:pPr marL="0" marR="0" lvl="0" indent="0" algn="ctr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es-ES" sz="800" b="1" i="0" u="none" strike="noStrike" kern="1200" cap="none" dirty="0">
                <a:ln>
                  <a:noFill/>
                </a:ln>
                <a:latin typeface="Unica77 LL" panose="020B0504030101020102" pitchFamily="34" charset="0"/>
                <a:ea typeface="Microsoft YaHei" pitchFamily="2"/>
                <a:cs typeface="Unica77 LL" panose="020B0504030101020102" pitchFamily="34" charset="0"/>
              </a:rPr>
              <a:t>25.Técnico Espacios-Eventos</a:t>
            </a:r>
          </a:p>
        </p:txBody>
      </p:sp>
      <p:sp>
        <p:nvSpPr>
          <p:cNvPr id="95" name="Freeform: Shape 94">
            <a:extLst>
              <a:ext uri="{FF2B5EF4-FFF2-40B4-BE49-F238E27FC236}">
                <a16:creationId xmlns:a16="http://schemas.microsoft.com/office/drawing/2014/main" id="{C9352DAC-FC32-4EDC-8D8F-D3F36739E89A}"/>
              </a:ext>
            </a:extLst>
          </p:cNvPr>
          <p:cNvSpPr/>
          <p:nvPr/>
        </p:nvSpPr>
        <p:spPr>
          <a:xfrm>
            <a:off x="6808603" y="4405771"/>
            <a:ext cx="1422359" cy="35964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</a:ln>
        </p:spPr>
        <p:txBody>
          <a:bodyPr wrap="none" lIns="90000" tIns="45000" rIns="90000" bIns="45000" anchor="ctr" anchorCtr="0" compatLnSpc="0">
            <a:noAutofit/>
          </a:bodyPr>
          <a:lstStyle/>
          <a:p>
            <a:pPr marL="0" marR="0" lvl="0" indent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s-ES" sz="800" b="0" i="0" u="none" strike="noStrike" kern="1200" cap="none">
              <a:ln>
                <a:noFill/>
              </a:ln>
              <a:latin typeface="Unica77 LL" panose="020B0504030101020102" pitchFamily="34" charset="0"/>
              <a:ea typeface="Microsoft YaHei" pitchFamily="2"/>
              <a:cs typeface="Unica77 LL" panose="020B0504030101020102" pitchFamily="34" charset="0"/>
            </a:endParaRPr>
          </a:p>
        </p:txBody>
      </p:sp>
      <p:sp>
        <p:nvSpPr>
          <p:cNvPr id="96" name="Freeform: Shape 95">
            <a:extLst>
              <a:ext uri="{FF2B5EF4-FFF2-40B4-BE49-F238E27FC236}">
                <a16:creationId xmlns:a16="http://schemas.microsoft.com/office/drawing/2014/main" id="{0B548BC1-E779-42BB-B514-650326829339}"/>
              </a:ext>
            </a:extLst>
          </p:cNvPr>
          <p:cNvSpPr/>
          <p:nvPr/>
        </p:nvSpPr>
        <p:spPr>
          <a:xfrm>
            <a:off x="8914223" y="2446582"/>
            <a:ext cx="1422359" cy="18000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CCCCCC"/>
          </a:solidFill>
          <a:ln w="0">
            <a:solidFill>
              <a:srgbClr val="000000"/>
            </a:solidFill>
            <a:prstDash val="solid"/>
          </a:ln>
        </p:spPr>
        <p:txBody>
          <a:bodyPr wrap="none" lIns="90000" tIns="45000" rIns="90000" bIns="45000" anchor="ctr" anchorCtr="0" compatLnSpc="0">
            <a:noAutofit/>
          </a:bodyPr>
          <a:lstStyle/>
          <a:p>
            <a:pPr marL="0" marR="0" lvl="0" indent="0" algn="ctr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es-ES" sz="800" b="1" dirty="0">
                <a:latin typeface="Unica77 LL" panose="020B0504030101020102" pitchFamily="34" charset="0"/>
                <a:ea typeface="Microsoft YaHei" pitchFamily="2"/>
                <a:cs typeface="Unica77 LL" panose="020B0504030101020102" pitchFamily="34" charset="0"/>
              </a:rPr>
              <a:t>34. </a:t>
            </a:r>
            <a:r>
              <a:rPr lang="es-ES" sz="900" b="1" dirty="0">
                <a:latin typeface="Unica77 LL" panose="020B0504030101020102" pitchFamily="34" charset="0"/>
                <a:ea typeface="Microsoft YaHei" pitchFamily="2"/>
                <a:cs typeface="Unica77 LL" panose="020B0504030101020102" pitchFamily="34" charset="0"/>
              </a:rPr>
              <a:t>Jefe Sistemas y TIC</a:t>
            </a:r>
            <a:endParaRPr lang="es-ES" sz="800" b="1" i="0" u="none" strike="noStrike" kern="1200" cap="none" dirty="0">
              <a:ln>
                <a:noFill/>
              </a:ln>
              <a:latin typeface="Unica77 LL" panose="020B0504030101020102" pitchFamily="34" charset="0"/>
              <a:ea typeface="Microsoft YaHei" pitchFamily="2"/>
              <a:cs typeface="Unica77 LL" panose="020B0504030101020102" pitchFamily="34" charset="0"/>
            </a:endParaRPr>
          </a:p>
        </p:txBody>
      </p:sp>
      <p:sp>
        <p:nvSpPr>
          <p:cNvPr id="98" name="Freeform: Shape 97">
            <a:extLst>
              <a:ext uri="{FF2B5EF4-FFF2-40B4-BE49-F238E27FC236}">
                <a16:creationId xmlns:a16="http://schemas.microsoft.com/office/drawing/2014/main" id="{C6F9095A-5FEF-437F-988B-F2A30F796207}"/>
              </a:ext>
            </a:extLst>
          </p:cNvPr>
          <p:cNvSpPr/>
          <p:nvPr/>
        </p:nvSpPr>
        <p:spPr>
          <a:xfrm>
            <a:off x="6830948" y="5209153"/>
            <a:ext cx="1422359" cy="35964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</a:ln>
        </p:spPr>
        <p:txBody>
          <a:bodyPr wrap="none" lIns="90000" tIns="45000" rIns="90000" bIns="45000" anchor="ctr" anchorCtr="0" compatLnSpc="0">
            <a:noAutofit/>
          </a:bodyPr>
          <a:lstStyle/>
          <a:p>
            <a:pPr marL="0" marR="0" lvl="0" indent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s-ES" sz="800" b="0" i="0" u="none" strike="noStrike" kern="1200" cap="none">
              <a:ln>
                <a:noFill/>
              </a:ln>
              <a:latin typeface="Unica77 LL" panose="020B0504030101020102" pitchFamily="34" charset="0"/>
              <a:ea typeface="Microsoft YaHei" pitchFamily="2"/>
              <a:cs typeface="Unica77 LL" panose="020B0504030101020102" pitchFamily="34" charset="0"/>
            </a:endParaRPr>
          </a:p>
        </p:txBody>
      </p:sp>
      <p:sp>
        <p:nvSpPr>
          <p:cNvPr id="99" name="Freeform: Shape 98">
            <a:extLst>
              <a:ext uri="{FF2B5EF4-FFF2-40B4-BE49-F238E27FC236}">
                <a16:creationId xmlns:a16="http://schemas.microsoft.com/office/drawing/2014/main" id="{22769D56-3422-4DAE-9506-BDA432BE2CAC}"/>
              </a:ext>
            </a:extLst>
          </p:cNvPr>
          <p:cNvSpPr/>
          <p:nvPr/>
        </p:nvSpPr>
        <p:spPr>
          <a:xfrm>
            <a:off x="6811938" y="4799903"/>
            <a:ext cx="1422359" cy="18000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CCCCCC"/>
          </a:solidFill>
          <a:ln w="0">
            <a:solidFill>
              <a:srgbClr val="000000"/>
            </a:solidFill>
            <a:prstDash val="solid"/>
          </a:ln>
        </p:spPr>
        <p:txBody>
          <a:bodyPr wrap="none" lIns="90000" tIns="45000" rIns="90000" bIns="45000" anchor="ctr" anchorCtr="0" compatLnSpc="0">
            <a:noAutofit/>
          </a:bodyPr>
          <a:lstStyle/>
          <a:p>
            <a:pPr marL="0" marR="0" lvl="0" indent="0" algn="ctr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es-ES" sz="800" b="1" i="0" u="none" strike="noStrike" kern="1200" cap="none" dirty="0">
                <a:ln>
                  <a:noFill/>
                </a:ln>
                <a:latin typeface="Unica77 LL" panose="020B0504030101020102" pitchFamily="34" charset="0"/>
                <a:ea typeface="Microsoft YaHei" pitchFamily="2"/>
                <a:cs typeface="Unica77 LL" panose="020B0504030101020102" pitchFamily="34" charset="0"/>
              </a:rPr>
              <a:t>33. Asistencia SSGG</a:t>
            </a:r>
          </a:p>
        </p:txBody>
      </p:sp>
      <p:sp>
        <p:nvSpPr>
          <p:cNvPr id="101" name="Freeform: Shape 100">
            <a:extLst>
              <a:ext uri="{FF2B5EF4-FFF2-40B4-BE49-F238E27FC236}">
                <a16:creationId xmlns:a16="http://schemas.microsoft.com/office/drawing/2014/main" id="{1FC5E69A-936D-4F86-B468-7D67E6549FE5}"/>
              </a:ext>
            </a:extLst>
          </p:cNvPr>
          <p:cNvSpPr/>
          <p:nvPr/>
        </p:nvSpPr>
        <p:spPr>
          <a:xfrm>
            <a:off x="6830948" y="5597420"/>
            <a:ext cx="1422359" cy="35964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</a:ln>
        </p:spPr>
        <p:txBody>
          <a:bodyPr wrap="none" lIns="90000" tIns="45000" rIns="90000" bIns="45000" anchor="ctr" anchorCtr="0" compatLnSpc="0">
            <a:noAutofit/>
          </a:bodyPr>
          <a:lstStyle/>
          <a:p>
            <a:pPr marL="0" marR="0" lvl="0" indent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s-ES" sz="800" b="0" i="0" u="none" strike="noStrike" kern="1200" cap="none">
              <a:ln>
                <a:noFill/>
              </a:ln>
              <a:latin typeface="Unica77 LL" panose="020B0504030101020102" pitchFamily="34" charset="0"/>
              <a:ea typeface="Microsoft YaHei" pitchFamily="2"/>
              <a:cs typeface="Unica77 LL" panose="020B0504030101020102" pitchFamily="34" charset="0"/>
            </a:endParaRPr>
          </a:p>
        </p:txBody>
      </p:sp>
      <p:sp>
        <p:nvSpPr>
          <p:cNvPr id="102" name="Freeform: Shape 101">
            <a:extLst>
              <a:ext uri="{FF2B5EF4-FFF2-40B4-BE49-F238E27FC236}">
                <a16:creationId xmlns:a16="http://schemas.microsoft.com/office/drawing/2014/main" id="{E41E35BF-E0D7-4980-B213-0B66E418002E}"/>
              </a:ext>
            </a:extLst>
          </p:cNvPr>
          <p:cNvSpPr/>
          <p:nvPr/>
        </p:nvSpPr>
        <p:spPr>
          <a:xfrm>
            <a:off x="6830948" y="5197886"/>
            <a:ext cx="1422359" cy="18000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CCCCCC"/>
          </a:solidFill>
          <a:ln w="0">
            <a:solidFill>
              <a:srgbClr val="000000"/>
            </a:solidFill>
            <a:prstDash val="solid"/>
          </a:ln>
        </p:spPr>
        <p:txBody>
          <a:bodyPr wrap="none" lIns="90000" tIns="45000" rIns="90000" bIns="45000" anchor="ctr" anchorCtr="0" compatLnSpc="0">
            <a:noAutofit/>
          </a:bodyPr>
          <a:lstStyle/>
          <a:p>
            <a:pPr marL="0" marR="0" lvl="0" indent="0" algn="ctr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es-ES" sz="800" b="1" dirty="0">
                <a:latin typeface="Unica77 LL" panose="020B0504030101020102" pitchFamily="34" charset="0"/>
                <a:ea typeface="Microsoft YaHei" pitchFamily="2"/>
                <a:cs typeface="Unica77 LL" panose="020B0504030101020102" pitchFamily="34" charset="0"/>
              </a:rPr>
              <a:t>28.Atención ciudadana</a:t>
            </a:r>
            <a:endParaRPr lang="es-ES" sz="800" b="1" i="0" u="none" strike="noStrike" kern="1200" cap="none" dirty="0">
              <a:ln>
                <a:noFill/>
              </a:ln>
              <a:latin typeface="Unica77 LL" panose="020B0504030101020102" pitchFamily="34" charset="0"/>
              <a:ea typeface="Microsoft YaHei" pitchFamily="2"/>
              <a:cs typeface="Unica77 LL" panose="020B0504030101020102" pitchFamily="34" charset="0"/>
            </a:endParaRPr>
          </a:p>
        </p:txBody>
      </p:sp>
      <p:sp>
        <p:nvSpPr>
          <p:cNvPr id="104" name="Freeform: Shape 103">
            <a:extLst>
              <a:ext uri="{FF2B5EF4-FFF2-40B4-BE49-F238E27FC236}">
                <a16:creationId xmlns:a16="http://schemas.microsoft.com/office/drawing/2014/main" id="{D6872333-862B-401C-9919-6FEDDDDA5B15}"/>
              </a:ext>
            </a:extLst>
          </p:cNvPr>
          <p:cNvSpPr/>
          <p:nvPr/>
        </p:nvSpPr>
        <p:spPr>
          <a:xfrm>
            <a:off x="6811255" y="4799247"/>
            <a:ext cx="1422359" cy="35964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</a:ln>
        </p:spPr>
        <p:txBody>
          <a:bodyPr wrap="none" lIns="90000" tIns="45000" rIns="90000" bIns="45000" anchor="ctr" anchorCtr="0" compatLnSpc="0">
            <a:noAutofit/>
          </a:bodyPr>
          <a:lstStyle/>
          <a:p>
            <a:pPr marL="0" marR="0" lvl="0" indent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s-ES" sz="800" b="0" i="0" u="none" strike="noStrike" kern="1200" cap="none">
              <a:ln>
                <a:noFill/>
              </a:ln>
              <a:latin typeface="Unica77 LL" panose="020B0504030101020102" pitchFamily="34" charset="0"/>
              <a:ea typeface="Microsoft YaHei" pitchFamily="2"/>
              <a:cs typeface="Unica77 LL" panose="020B0504030101020102" pitchFamily="34" charset="0"/>
            </a:endParaRPr>
          </a:p>
        </p:txBody>
      </p:sp>
      <p:sp>
        <p:nvSpPr>
          <p:cNvPr id="105" name="Freeform: Shape 104">
            <a:extLst>
              <a:ext uri="{FF2B5EF4-FFF2-40B4-BE49-F238E27FC236}">
                <a16:creationId xmlns:a16="http://schemas.microsoft.com/office/drawing/2014/main" id="{80073DD7-A3DC-4902-A687-920396519D1B}"/>
              </a:ext>
            </a:extLst>
          </p:cNvPr>
          <p:cNvSpPr/>
          <p:nvPr/>
        </p:nvSpPr>
        <p:spPr>
          <a:xfrm>
            <a:off x="6830948" y="5597240"/>
            <a:ext cx="1422359" cy="18000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CCCCCC"/>
          </a:solidFill>
          <a:ln w="0">
            <a:solidFill>
              <a:srgbClr val="000000"/>
            </a:solidFill>
            <a:prstDash val="solid"/>
          </a:ln>
        </p:spPr>
        <p:txBody>
          <a:bodyPr wrap="none" lIns="90000" tIns="45000" rIns="90000" bIns="45000" anchor="ctr" anchorCtr="0" compatLnSpc="0">
            <a:noAutofit/>
          </a:bodyPr>
          <a:lstStyle/>
          <a:p>
            <a:pPr marL="0" marR="0" lvl="0" indent="0" algn="ctr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es-ES" sz="800" b="1" i="0" u="none" strike="noStrike" kern="1200" cap="none" dirty="0">
                <a:ln>
                  <a:noFill/>
                </a:ln>
                <a:latin typeface="Unica77 LL" panose="020B0504030101020102" pitchFamily="34" charset="0"/>
                <a:ea typeface="Microsoft YaHei" pitchFamily="2"/>
                <a:cs typeface="Unica77 LL" panose="020B0504030101020102" pitchFamily="34" charset="0"/>
              </a:rPr>
              <a:t>29.Atención ciudadana</a:t>
            </a:r>
          </a:p>
        </p:txBody>
      </p:sp>
      <p:sp>
        <p:nvSpPr>
          <p:cNvPr id="114" name="Freeform: Shape 113">
            <a:extLst>
              <a:ext uri="{FF2B5EF4-FFF2-40B4-BE49-F238E27FC236}">
                <a16:creationId xmlns:a16="http://schemas.microsoft.com/office/drawing/2014/main" id="{6673FEA0-87DF-4086-84B0-5C30BB1BDE63}"/>
              </a:ext>
            </a:extLst>
          </p:cNvPr>
          <p:cNvSpPr/>
          <p:nvPr/>
        </p:nvSpPr>
        <p:spPr>
          <a:xfrm>
            <a:off x="4923022" y="3232650"/>
            <a:ext cx="1422359" cy="35964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FFFFFF"/>
          </a:solidFill>
          <a:ln w="0">
            <a:solidFill>
              <a:srgbClr val="000000"/>
            </a:solidFill>
            <a:prstDash val="solid"/>
          </a:ln>
        </p:spPr>
        <p:txBody>
          <a:bodyPr wrap="none" lIns="90000" tIns="45000" rIns="90000" bIns="45000" anchor="ctr" anchorCtr="0" compatLnSpc="0">
            <a:noAutofit/>
          </a:bodyPr>
          <a:lstStyle/>
          <a:p>
            <a:pPr marL="0" marR="0" lvl="0" indent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s-ES" sz="800" b="0" i="0" u="none" strike="noStrike" kern="1200" cap="none">
              <a:ln>
                <a:noFill/>
              </a:ln>
              <a:latin typeface="Unica77 LL" panose="020B0504030101020102" pitchFamily="34" charset="0"/>
              <a:ea typeface="Microsoft YaHei" pitchFamily="2"/>
              <a:cs typeface="Unica77 LL" panose="020B0504030101020102" pitchFamily="34" charset="0"/>
            </a:endParaRPr>
          </a:p>
        </p:txBody>
      </p:sp>
      <p:sp>
        <p:nvSpPr>
          <p:cNvPr id="115" name="Freeform: Shape 114">
            <a:extLst>
              <a:ext uri="{FF2B5EF4-FFF2-40B4-BE49-F238E27FC236}">
                <a16:creationId xmlns:a16="http://schemas.microsoft.com/office/drawing/2014/main" id="{990C13A3-4733-49BA-82EF-306B45F0A3E0}"/>
              </a:ext>
            </a:extLst>
          </p:cNvPr>
          <p:cNvSpPr/>
          <p:nvPr/>
        </p:nvSpPr>
        <p:spPr>
          <a:xfrm>
            <a:off x="4923060" y="3240451"/>
            <a:ext cx="1422359" cy="163553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CCCCCC"/>
          </a:solidFill>
          <a:ln w="0">
            <a:solidFill>
              <a:srgbClr val="000000"/>
            </a:solidFill>
            <a:prstDash val="solid"/>
          </a:ln>
        </p:spPr>
        <p:txBody>
          <a:bodyPr wrap="none" lIns="90000" tIns="45000" rIns="90000" bIns="45000" anchor="ctr" anchorCtr="0" compatLnSpc="0">
            <a:noAutofit/>
          </a:bodyPr>
          <a:lstStyle/>
          <a:p>
            <a:pPr marL="0" marR="0" lvl="0" indent="0" algn="ctr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es-ES" sz="800" b="1" i="0" u="none" strike="noStrike" kern="1200" cap="none" dirty="0">
                <a:ln>
                  <a:noFill/>
                </a:ln>
                <a:latin typeface="Unica77 LL" panose="020B0504030101020102" pitchFamily="34" charset="0"/>
                <a:ea typeface="Microsoft YaHei" pitchFamily="2"/>
                <a:cs typeface="Unica77 LL" panose="020B0504030101020102" pitchFamily="34" charset="0"/>
              </a:rPr>
              <a:t>03.Técnico Comunicación</a:t>
            </a:r>
          </a:p>
        </p:txBody>
      </p:sp>
      <p:sp>
        <p:nvSpPr>
          <p:cNvPr id="116" name="Freeform: Shape 115">
            <a:extLst>
              <a:ext uri="{FF2B5EF4-FFF2-40B4-BE49-F238E27FC236}">
                <a16:creationId xmlns:a16="http://schemas.microsoft.com/office/drawing/2014/main" id="{D41D07A0-250D-42B2-800C-A131CF87890C}"/>
              </a:ext>
            </a:extLst>
          </p:cNvPr>
          <p:cNvSpPr/>
          <p:nvPr/>
        </p:nvSpPr>
        <p:spPr>
          <a:xfrm>
            <a:off x="6812940" y="3182480"/>
            <a:ext cx="1422359" cy="35964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FFFFFF"/>
          </a:solidFill>
          <a:ln w="0">
            <a:solidFill>
              <a:srgbClr val="000000"/>
            </a:solidFill>
            <a:prstDash val="solid"/>
          </a:ln>
        </p:spPr>
        <p:txBody>
          <a:bodyPr wrap="none" lIns="90000" tIns="45000" rIns="90000" bIns="45000" anchor="ctr" anchorCtr="0" compatLnSpc="0">
            <a:noAutofit/>
          </a:bodyPr>
          <a:lstStyle/>
          <a:p>
            <a:pPr marL="0" marR="0" lvl="0" indent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s-ES" sz="800" b="0" i="0" u="none" strike="noStrike" kern="1200" cap="none">
              <a:ln>
                <a:noFill/>
              </a:ln>
              <a:latin typeface="Unica77 LL" panose="020B0504030101020102" pitchFamily="34" charset="0"/>
              <a:ea typeface="Microsoft YaHei" pitchFamily="2"/>
              <a:cs typeface="Unica77 LL" panose="020B0504030101020102" pitchFamily="34" charset="0"/>
            </a:endParaRPr>
          </a:p>
        </p:txBody>
      </p:sp>
      <p:sp>
        <p:nvSpPr>
          <p:cNvPr id="117" name="Freeform: Shape 116">
            <a:extLst>
              <a:ext uri="{FF2B5EF4-FFF2-40B4-BE49-F238E27FC236}">
                <a16:creationId xmlns:a16="http://schemas.microsoft.com/office/drawing/2014/main" id="{BDF974C8-7AF1-4608-B9BD-6118CAE611BB}"/>
              </a:ext>
            </a:extLst>
          </p:cNvPr>
          <p:cNvSpPr/>
          <p:nvPr/>
        </p:nvSpPr>
        <p:spPr>
          <a:xfrm>
            <a:off x="6815092" y="3182480"/>
            <a:ext cx="1422359" cy="18000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CCCCCC"/>
          </a:solidFill>
          <a:ln w="0">
            <a:solidFill>
              <a:srgbClr val="000000"/>
            </a:solidFill>
            <a:prstDash val="solid"/>
          </a:ln>
        </p:spPr>
        <p:txBody>
          <a:bodyPr wrap="none" lIns="90000" tIns="45000" rIns="90000" bIns="45000" anchor="ctr" anchorCtr="0" compatLnSpc="0">
            <a:noAutofit/>
          </a:bodyPr>
          <a:lstStyle/>
          <a:p>
            <a:pPr marL="0" marR="0" lvl="0" indent="0" algn="ctr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es-ES" sz="800" b="1" i="0" u="none" strike="noStrike" kern="1200" cap="none" dirty="0">
                <a:ln>
                  <a:noFill/>
                </a:ln>
                <a:latin typeface="Unica77 LL" panose="020B0504030101020102" pitchFamily="34" charset="0"/>
                <a:ea typeface="Microsoft YaHei" pitchFamily="2"/>
                <a:cs typeface="Unica77 LL" panose="020B0504030101020102" pitchFamily="34" charset="0"/>
              </a:rPr>
              <a:t>04.Técnico Administración</a:t>
            </a:r>
          </a:p>
        </p:txBody>
      </p:sp>
      <p:sp>
        <p:nvSpPr>
          <p:cNvPr id="129" name="Freeform: Shape 128">
            <a:extLst>
              <a:ext uri="{FF2B5EF4-FFF2-40B4-BE49-F238E27FC236}">
                <a16:creationId xmlns:a16="http://schemas.microsoft.com/office/drawing/2014/main" id="{83617942-6F04-4A65-89B5-7518B5708A22}"/>
              </a:ext>
            </a:extLst>
          </p:cNvPr>
          <p:cNvSpPr/>
          <p:nvPr/>
        </p:nvSpPr>
        <p:spPr>
          <a:xfrm>
            <a:off x="3001898" y="4521540"/>
            <a:ext cx="1422359" cy="35964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</a:ln>
        </p:spPr>
        <p:txBody>
          <a:bodyPr wrap="none" lIns="90000" tIns="45000" rIns="90000" bIns="45000" anchor="ctr" anchorCtr="0" compatLnSpc="0">
            <a:noAutofit/>
          </a:bodyPr>
          <a:lstStyle/>
          <a:p>
            <a:pPr marL="0" marR="0" lvl="0" indent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s-ES" sz="800" b="0" i="0" u="none" strike="noStrike" kern="1200" cap="none">
              <a:ln>
                <a:noFill/>
              </a:ln>
              <a:latin typeface="Unica77 LL" panose="020B0504030101020102" pitchFamily="34" charset="0"/>
              <a:ea typeface="Microsoft YaHei" pitchFamily="2"/>
              <a:cs typeface="Unica77 LL" panose="020B0504030101020102" pitchFamily="34" charset="0"/>
            </a:endParaRPr>
          </a:p>
        </p:txBody>
      </p:sp>
      <p:sp>
        <p:nvSpPr>
          <p:cNvPr id="130" name="Freeform: Shape 129">
            <a:extLst>
              <a:ext uri="{FF2B5EF4-FFF2-40B4-BE49-F238E27FC236}">
                <a16:creationId xmlns:a16="http://schemas.microsoft.com/office/drawing/2014/main" id="{E17AE570-5F46-4E6B-8E7D-08B2A921A5C8}"/>
              </a:ext>
            </a:extLst>
          </p:cNvPr>
          <p:cNvSpPr/>
          <p:nvPr/>
        </p:nvSpPr>
        <p:spPr>
          <a:xfrm>
            <a:off x="3001898" y="4521540"/>
            <a:ext cx="1422359" cy="18000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CCCCCC"/>
          </a:solidFill>
          <a:ln w="0">
            <a:solidFill>
              <a:srgbClr val="000000"/>
            </a:solidFill>
            <a:prstDash val="solid"/>
          </a:ln>
        </p:spPr>
        <p:txBody>
          <a:bodyPr wrap="none" lIns="90000" tIns="45000" rIns="90000" bIns="45000" anchor="ctr" anchorCtr="0" compatLnSpc="0">
            <a:noAutofit/>
          </a:bodyPr>
          <a:lstStyle/>
          <a:p>
            <a:pPr lvl="0" algn="ctr" hangingPunct="0"/>
            <a:r>
              <a:rPr lang="es-ES" sz="800" b="1" i="0" u="none" strike="noStrike" kern="1200" cap="none" dirty="0">
                <a:ln>
                  <a:noFill/>
                </a:ln>
                <a:latin typeface="Unica77 LL" panose="020B0504030101020102" pitchFamily="34" charset="0"/>
                <a:ea typeface="Microsoft YaHei" pitchFamily="2"/>
                <a:cs typeface="Unica77 LL" panose="020B0504030101020102" pitchFamily="34" charset="0"/>
              </a:rPr>
              <a:t>16. </a:t>
            </a:r>
            <a:r>
              <a:rPr lang="es-ES" sz="800" b="1" dirty="0">
                <a:latin typeface="Unica77 LL" panose="020B0504030101020102" pitchFamily="34" charset="0"/>
                <a:ea typeface="Microsoft YaHei" pitchFamily="2"/>
                <a:cs typeface="Unica77 LL" panose="020B0504030101020102" pitchFamily="34" charset="0"/>
              </a:rPr>
              <a:t>Técnico I+D+i</a:t>
            </a:r>
            <a:endParaRPr lang="es-ES" sz="800" b="1" i="0" u="none" strike="noStrike" kern="1200" cap="none" dirty="0">
              <a:ln>
                <a:noFill/>
              </a:ln>
              <a:latin typeface="Unica77 LL" panose="020B0504030101020102" pitchFamily="34" charset="0"/>
              <a:ea typeface="Microsoft YaHei" pitchFamily="2"/>
              <a:cs typeface="Unica77 LL" panose="020B0504030101020102" pitchFamily="34" charset="0"/>
            </a:endParaRPr>
          </a:p>
        </p:txBody>
      </p:sp>
      <p:sp>
        <p:nvSpPr>
          <p:cNvPr id="135" name="Freeform: Shape 95">
            <a:extLst>
              <a:ext uri="{FF2B5EF4-FFF2-40B4-BE49-F238E27FC236}">
                <a16:creationId xmlns:a16="http://schemas.microsoft.com/office/drawing/2014/main" id="{76AD24E3-D212-4ADF-A1D8-C240BBE14361}"/>
              </a:ext>
            </a:extLst>
          </p:cNvPr>
          <p:cNvSpPr/>
          <p:nvPr/>
        </p:nvSpPr>
        <p:spPr>
          <a:xfrm>
            <a:off x="6844316" y="6838295"/>
            <a:ext cx="1422359" cy="18000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CCCCCC"/>
          </a:solidFill>
          <a:ln w="0">
            <a:solidFill>
              <a:srgbClr val="000000"/>
            </a:solidFill>
            <a:prstDash val="solid"/>
          </a:ln>
        </p:spPr>
        <p:txBody>
          <a:bodyPr wrap="none" lIns="90000" tIns="45000" rIns="90000" bIns="45000" anchor="ctr" anchorCtr="0" compatLnSpc="0">
            <a:noAutofit/>
          </a:bodyPr>
          <a:lstStyle/>
          <a:p>
            <a:pPr lvl="0" algn="ctr" hangingPunct="0"/>
            <a:r>
              <a:rPr lang="es-ES" sz="800" b="1" i="0" u="none" strike="noStrike" kern="1200" cap="none" dirty="0">
                <a:ln>
                  <a:noFill/>
                </a:ln>
                <a:latin typeface="Unica77 LL" panose="020B0504030101020102" pitchFamily="34" charset="0"/>
                <a:ea typeface="Microsoft YaHei" pitchFamily="2"/>
                <a:cs typeface="Unica77 LL" panose="020B0504030101020102" pitchFamily="34" charset="0"/>
              </a:rPr>
              <a:t>27</a:t>
            </a:r>
            <a:r>
              <a:rPr lang="es-ES" sz="800" b="1" dirty="0">
                <a:latin typeface="Unica77 LL" panose="020B0504030101020102" pitchFamily="34" charset="0"/>
                <a:ea typeface="Microsoft YaHei" pitchFamily="2"/>
                <a:cs typeface="Unica77 LL" panose="020B0504030101020102" pitchFamily="34" charset="0"/>
              </a:rPr>
              <a:t>. Técnico Espacios-Eventos</a:t>
            </a:r>
            <a:endParaRPr lang="es-ES" sz="800" b="1" i="0" u="none" strike="noStrike" kern="1200" cap="none" dirty="0">
              <a:ln>
                <a:noFill/>
              </a:ln>
              <a:latin typeface="Unica77 LL" panose="020B0504030101020102" pitchFamily="34" charset="0"/>
              <a:ea typeface="Microsoft YaHei" pitchFamily="2"/>
              <a:cs typeface="Unica77 LL" panose="020B0504030101020102" pitchFamily="34" charset="0"/>
            </a:endParaRPr>
          </a:p>
        </p:txBody>
      </p:sp>
      <p:sp>
        <p:nvSpPr>
          <p:cNvPr id="138" name="Freeform: Shape 94">
            <a:extLst>
              <a:ext uri="{FF2B5EF4-FFF2-40B4-BE49-F238E27FC236}">
                <a16:creationId xmlns:a16="http://schemas.microsoft.com/office/drawing/2014/main" id="{80C27302-8719-43A0-8E67-BC58D77E8D89}"/>
              </a:ext>
            </a:extLst>
          </p:cNvPr>
          <p:cNvSpPr/>
          <p:nvPr/>
        </p:nvSpPr>
        <p:spPr>
          <a:xfrm>
            <a:off x="6839936" y="6836089"/>
            <a:ext cx="1422359" cy="35964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</a:ln>
        </p:spPr>
        <p:txBody>
          <a:bodyPr wrap="none" lIns="90000" tIns="45000" rIns="90000" bIns="45000" anchor="ctr" anchorCtr="0" compatLnSpc="0">
            <a:noAutofit/>
          </a:bodyPr>
          <a:lstStyle/>
          <a:p>
            <a:pPr marL="0" marR="0" lvl="0" indent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s-ES" sz="800" b="0" i="0" u="none" strike="noStrike" kern="1200" cap="none">
              <a:ln>
                <a:noFill/>
              </a:ln>
              <a:latin typeface="Unica77 LL" panose="020B0504030101020102" pitchFamily="34" charset="0"/>
              <a:ea typeface="Microsoft YaHei" pitchFamily="2"/>
              <a:cs typeface="Unica77 LL" panose="020B0504030101020102" pitchFamily="34" charset="0"/>
            </a:endParaRPr>
          </a:p>
        </p:txBody>
      </p:sp>
      <p:sp>
        <p:nvSpPr>
          <p:cNvPr id="140" name="Freeform: Shape 95">
            <a:extLst>
              <a:ext uri="{FF2B5EF4-FFF2-40B4-BE49-F238E27FC236}">
                <a16:creationId xmlns:a16="http://schemas.microsoft.com/office/drawing/2014/main" id="{9F06AA1C-EADD-444C-9C92-E52F89B18901}"/>
              </a:ext>
            </a:extLst>
          </p:cNvPr>
          <p:cNvSpPr/>
          <p:nvPr/>
        </p:nvSpPr>
        <p:spPr>
          <a:xfrm>
            <a:off x="6813301" y="4399155"/>
            <a:ext cx="1422359" cy="18000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CCCCCC"/>
          </a:solidFill>
          <a:ln w="0">
            <a:solidFill>
              <a:srgbClr val="000000"/>
            </a:solidFill>
            <a:prstDash val="solid"/>
          </a:ln>
        </p:spPr>
        <p:txBody>
          <a:bodyPr wrap="none" lIns="90000" tIns="45000" rIns="90000" bIns="45000" anchor="ctr" anchorCtr="0" compatLnSpc="0">
            <a:noAutofit/>
          </a:bodyPr>
          <a:lstStyle/>
          <a:p>
            <a:pPr marL="0" marR="0" lvl="0" indent="0" algn="ctr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es-ES" sz="800" b="1" dirty="0">
                <a:latin typeface="Unica77 LL" panose="020B0504030101020102" pitchFamily="34" charset="0"/>
                <a:ea typeface="Microsoft YaHei" pitchFamily="2"/>
                <a:cs typeface="Unica77 LL" panose="020B0504030101020102" pitchFamily="34" charset="0"/>
              </a:rPr>
              <a:t>32.  Administrativo </a:t>
            </a:r>
            <a:endParaRPr lang="es-ES" sz="800" b="1" i="0" u="none" strike="noStrike" kern="1200" cap="none" dirty="0">
              <a:ln>
                <a:noFill/>
              </a:ln>
              <a:latin typeface="Unica77 LL" panose="020B0504030101020102" pitchFamily="34" charset="0"/>
              <a:ea typeface="Microsoft YaHei" pitchFamily="2"/>
              <a:cs typeface="Unica77 LL" panose="020B0504030101020102" pitchFamily="34" charset="0"/>
            </a:endParaRPr>
          </a:p>
        </p:txBody>
      </p:sp>
      <p:cxnSp>
        <p:nvCxnSpPr>
          <p:cNvPr id="158" name="Conector recto 157">
            <a:extLst>
              <a:ext uri="{FF2B5EF4-FFF2-40B4-BE49-F238E27FC236}">
                <a16:creationId xmlns:a16="http://schemas.microsoft.com/office/drawing/2014/main" id="{480F06E8-316E-4DD1-B930-7210E80ACBA5}"/>
              </a:ext>
            </a:extLst>
          </p:cNvPr>
          <p:cNvCxnSpPr>
            <a:cxnSpLocks/>
          </p:cNvCxnSpPr>
          <p:nvPr/>
        </p:nvCxnSpPr>
        <p:spPr>
          <a:xfrm>
            <a:off x="1470660" y="2842763"/>
            <a:ext cx="2523103" cy="1797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2" name="Conector recto 161">
            <a:extLst>
              <a:ext uri="{FF2B5EF4-FFF2-40B4-BE49-F238E27FC236}">
                <a16:creationId xmlns:a16="http://schemas.microsoft.com/office/drawing/2014/main" id="{E2184EE1-1928-4563-8C82-AC7D40EE3471}"/>
              </a:ext>
            </a:extLst>
          </p:cNvPr>
          <p:cNvCxnSpPr>
            <a:cxnSpLocks/>
            <a:stCxn id="8" idx="2"/>
          </p:cNvCxnSpPr>
          <p:nvPr/>
        </p:nvCxnSpPr>
        <p:spPr>
          <a:xfrm flipH="1">
            <a:off x="5902408" y="1652340"/>
            <a:ext cx="7106" cy="1435634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" name="Freeform: Shape 94">
            <a:extLst>
              <a:ext uri="{FF2B5EF4-FFF2-40B4-BE49-F238E27FC236}">
                <a16:creationId xmlns:a16="http://schemas.microsoft.com/office/drawing/2014/main" id="{5DBD7CEB-3AC1-449A-8054-1ADDD523E76D}"/>
              </a:ext>
            </a:extLst>
          </p:cNvPr>
          <p:cNvSpPr/>
          <p:nvPr/>
        </p:nvSpPr>
        <p:spPr>
          <a:xfrm>
            <a:off x="7222779" y="2455897"/>
            <a:ext cx="1422359" cy="35964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</a:ln>
        </p:spPr>
        <p:txBody>
          <a:bodyPr wrap="none" lIns="90000" tIns="45000" rIns="90000" bIns="45000" anchor="ctr" anchorCtr="0" compatLnSpc="0">
            <a:noAutofit/>
          </a:bodyPr>
          <a:lstStyle/>
          <a:p>
            <a:pPr marL="0" marR="0" lvl="0" indent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s-ES" sz="800" b="0" i="0" u="none" strike="noStrike" kern="1200" cap="none">
              <a:ln>
                <a:noFill/>
              </a:ln>
              <a:latin typeface="Unica77 LL" panose="020B0504030101020102" pitchFamily="34" charset="0"/>
              <a:ea typeface="Microsoft YaHei" pitchFamily="2"/>
              <a:cs typeface="Unica77 LL" panose="020B0504030101020102" pitchFamily="34" charset="0"/>
            </a:endParaRPr>
          </a:p>
        </p:txBody>
      </p:sp>
      <p:sp>
        <p:nvSpPr>
          <p:cNvPr id="106" name="Freeform: Shape 95">
            <a:extLst>
              <a:ext uri="{FF2B5EF4-FFF2-40B4-BE49-F238E27FC236}">
                <a16:creationId xmlns:a16="http://schemas.microsoft.com/office/drawing/2014/main" id="{F78753DB-70C9-4723-B3E7-47E0FEB5D1CE}"/>
              </a:ext>
            </a:extLst>
          </p:cNvPr>
          <p:cNvSpPr/>
          <p:nvPr/>
        </p:nvSpPr>
        <p:spPr>
          <a:xfrm>
            <a:off x="7226468" y="2454440"/>
            <a:ext cx="1422359" cy="18000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CCCCCC"/>
          </a:solidFill>
          <a:ln w="0">
            <a:solidFill>
              <a:srgbClr val="000000"/>
            </a:solidFill>
            <a:prstDash val="solid"/>
          </a:ln>
        </p:spPr>
        <p:txBody>
          <a:bodyPr wrap="none" lIns="90000" tIns="45000" rIns="90000" bIns="45000" anchor="ctr" anchorCtr="0" compatLnSpc="0">
            <a:noAutofit/>
          </a:bodyPr>
          <a:lstStyle/>
          <a:p>
            <a:pPr marL="0" marR="0" lvl="0" indent="0" algn="ctr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es-ES" sz="800" b="1" dirty="0">
                <a:latin typeface="Unica77 LL" panose="020B0504030101020102" pitchFamily="34" charset="0"/>
                <a:ea typeface="Microsoft YaHei" pitchFamily="2"/>
                <a:cs typeface="Unica77 LL" panose="020B0504030101020102" pitchFamily="34" charset="0"/>
              </a:rPr>
              <a:t>01. </a:t>
            </a:r>
            <a:r>
              <a:rPr lang="es-ES" sz="900" b="1" dirty="0">
                <a:latin typeface="Unica77 LL" panose="020B0504030101020102" pitchFamily="34" charset="0"/>
                <a:ea typeface="Microsoft YaHei" pitchFamily="2"/>
                <a:cs typeface="Unica77 LL" panose="020B0504030101020102" pitchFamily="34" charset="0"/>
              </a:rPr>
              <a:t>Jefe Servicios Jurídicos</a:t>
            </a:r>
            <a:endParaRPr lang="es-ES" sz="800" b="1" i="0" u="none" strike="noStrike" kern="1200" cap="none" dirty="0">
              <a:ln>
                <a:noFill/>
              </a:ln>
              <a:latin typeface="Unica77 LL" panose="020B0504030101020102" pitchFamily="34" charset="0"/>
              <a:ea typeface="Microsoft YaHei" pitchFamily="2"/>
              <a:cs typeface="Unica77 LL" panose="020B0504030101020102" pitchFamily="34" charset="0"/>
            </a:endParaRPr>
          </a:p>
        </p:txBody>
      </p:sp>
      <p:cxnSp>
        <p:nvCxnSpPr>
          <p:cNvPr id="111" name="Conector recto 110">
            <a:extLst>
              <a:ext uri="{FF2B5EF4-FFF2-40B4-BE49-F238E27FC236}">
                <a16:creationId xmlns:a16="http://schemas.microsoft.com/office/drawing/2014/main" id="{3F5A138D-9DDA-4E17-ACE6-331660C471DC}"/>
              </a:ext>
            </a:extLst>
          </p:cNvPr>
          <p:cNvCxnSpPr>
            <a:cxnSpLocks/>
          </p:cNvCxnSpPr>
          <p:nvPr/>
        </p:nvCxnSpPr>
        <p:spPr>
          <a:xfrm>
            <a:off x="4284079" y="2012399"/>
            <a:ext cx="1618329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1" name="Freeform: Shape 94">
            <a:extLst>
              <a:ext uri="{FF2B5EF4-FFF2-40B4-BE49-F238E27FC236}">
                <a16:creationId xmlns:a16="http://schemas.microsoft.com/office/drawing/2014/main" id="{3A383D5A-E12B-40D1-B4D5-20743E6D99FC}"/>
              </a:ext>
            </a:extLst>
          </p:cNvPr>
          <p:cNvSpPr/>
          <p:nvPr/>
        </p:nvSpPr>
        <p:spPr>
          <a:xfrm>
            <a:off x="207627" y="2084027"/>
            <a:ext cx="1422359" cy="35964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</a:ln>
        </p:spPr>
        <p:txBody>
          <a:bodyPr wrap="none" lIns="90000" tIns="45000" rIns="90000" bIns="45000" anchor="ctr" anchorCtr="0" compatLnSpc="0">
            <a:noAutofit/>
          </a:bodyPr>
          <a:lstStyle/>
          <a:p>
            <a:pPr marL="0" marR="0" lvl="0" indent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s-ES" sz="800" b="0" i="0" u="none" strike="noStrike" kern="1200" cap="none" dirty="0">
              <a:ln>
                <a:noFill/>
              </a:ln>
              <a:latin typeface="Unica77 LL" panose="020B0504030101020102" pitchFamily="34" charset="0"/>
              <a:ea typeface="Microsoft YaHei" pitchFamily="2"/>
              <a:cs typeface="Unica77 LL" panose="020B0504030101020102" pitchFamily="34" charset="0"/>
            </a:endParaRPr>
          </a:p>
        </p:txBody>
      </p:sp>
      <p:sp>
        <p:nvSpPr>
          <p:cNvPr id="122" name="Freeform: Shape 95">
            <a:extLst>
              <a:ext uri="{FF2B5EF4-FFF2-40B4-BE49-F238E27FC236}">
                <a16:creationId xmlns:a16="http://schemas.microsoft.com/office/drawing/2014/main" id="{86493CD2-373C-48F0-9C5D-6D10F0D490D0}"/>
              </a:ext>
            </a:extLst>
          </p:cNvPr>
          <p:cNvSpPr/>
          <p:nvPr/>
        </p:nvSpPr>
        <p:spPr>
          <a:xfrm>
            <a:off x="210046" y="2082570"/>
            <a:ext cx="1422359" cy="18000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CCCCCC"/>
          </a:solidFill>
          <a:ln w="0">
            <a:solidFill>
              <a:srgbClr val="000000"/>
            </a:solidFill>
            <a:prstDash val="solid"/>
          </a:ln>
        </p:spPr>
        <p:txBody>
          <a:bodyPr wrap="none" lIns="90000" tIns="45000" rIns="90000" bIns="45000" anchor="ctr" anchorCtr="0" compatLnSpc="0">
            <a:noAutofit/>
          </a:bodyPr>
          <a:lstStyle/>
          <a:p>
            <a:pPr marL="0" marR="0" lvl="0" indent="0" algn="ctr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es-ES" sz="800" b="1" dirty="0">
                <a:latin typeface="Unica77 LL" panose="020B0504030101020102" pitchFamily="34" charset="0"/>
                <a:ea typeface="Microsoft YaHei" pitchFamily="2"/>
                <a:cs typeface="Unica77 LL" panose="020B0504030101020102" pitchFamily="34" charset="0"/>
              </a:rPr>
              <a:t>35. Asistente Dirección</a:t>
            </a:r>
          </a:p>
        </p:txBody>
      </p:sp>
      <p:sp>
        <p:nvSpPr>
          <p:cNvPr id="123" name="TextBox 96">
            <a:extLst>
              <a:ext uri="{FF2B5EF4-FFF2-40B4-BE49-F238E27FC236}">
                <a16:creationId xmlns:a16="http://schemas.microsoft.com/office/drawing/2014/main" id="{497EF06A-097E-4C20-8D76-51072802DA8B}"/>
              </a:ext>
            </a:extLst>
          </p:cNvPr>
          <p:cNvSpPr txBox="1"/>
          <p:nvPr/>
        </p:nvSpPr>
        <p:spPr>
          <a:xfrm>
            <a:off x="5090269" y="6835782"/>
            <a:ext cx="181822" cy="220145"/>
          </a:xfrm>
          <a:prstGeom prst="rect">
            <a:avLst/>
          </a:prstGeom>
          <a:noFill/>
          <a:ln>
            <a:noFill/>
          </a:ln>
        </p:spPr>
        <p:txBody>
          <a:bodyPr wrap="none" lIns="90000" tIns="45000" rIns="90000" bIns="45000" anchorCtr="0" compatLnSpc="0">
            <a:spAutoFit/>
          </a:bodyPr>
          <a:lstStyle/>
          <a:p>
            <a:pPr marL="0" marR="0" lvl="0" indent="0" algn="ctr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s-ES" sz="800" b="0" i="0" u="none" strike="noStrike" kern="1200" cap="none" dirty="0">
              <a:ln>
                <a:noFill/>
              </a:ln>
              <a:latin typeface="Unica77 LL" panose="020B0504030101020102" pitchFamily="34" charset="0"/>
              <a:ea typeface="Microsoft YaHei" pitchFamily="2"/>
              <a:cs typeface="Unica77 LL" panose="020B0504030101020102" pitchFamily="34" charset="0"/>
            </a:endParaRPr>
          </a:p>
        </p:txBody>
      </p:sp>
      <p:sp>
        <p:nvSpPr>
          <p:cNvPr id="113" name="Freeform: Shape 43">
            <a:extLst>
              <a:ext uri="{FF2B5EF4-FFF2-40B4-BE49-F238E27FC236}">
                <a16:creationId xmlns:a16="http://schemas.microsoft.com/office/drawing/2014/main" id="{86899D50-9EC4-47CE-AD32-B2F8E000D226}"/>
              </a:ext>
            </a:extLst>
          </p:cNvPr>
          <p:cNvSpPr/>
          <p:nvPr/>
        </p:nvSpPr>
        <p:spPr>
          <a:xfrm>
            <a:off x="3006122" y="3164974"/>
            <a:ext cx="1422359" cy="18000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CCCCCC"/>
          </a:solidFill>
          <a:ln w="0">
            <a:solidFill>
              <a:srgbClr val="000000"/>
            </a:solidFill>
            <a:prstDash val="solid"/>
          </a:ln>
        </p:spPr>
        <p:txBody>
          <a:bodyPr wrap="none" lIns="90000" tIns="45000" rIns="90000" bIns="45000" anchor="ctr" anchorCtr="0" compatLnSpc="0">
            <a:noAutofit/>
          </a:bodyPr>
          <a:lstStyle/>
          <a:p>
            <a:pPr lvl="0" algn="ctr" hangingPunct="0"/>
            <a:r>
              <a:rPr lang="es-ES" sz="800" b="1" i="0" u="none" strike="noStrike" kern="1200" cap="none" dirty="0">
                <a:ln>
                  <a:noFill/>
                </a:ln>
                <a:latin typeface="Unica77 LL" panose="020B0504030101020102" pitchFamily="34" charset="0"/>
                <a:ea typeface="Microsoft YaHei" pitchFamily="2"/>
                <a:cs typeface="Unica77 LL" panose="020B0504030101020102" pitchFamily="34" charset="0"/>
              </a:rPr>
              <a:t>13</a:t>
            </a:r>
            <a:r>
              <a:rPr lang="es-ES" sz="800" b="1" dirty="0">
                <a:latin typeface="Unica77 LL" panose="020B0504030101020102" pitchFamily="34" charset="0"/>
                <a:ea typeface="Microsoft YaHei" pitchFamily="2"/>
                <a:cs typeface="Unica77 LL" panose="020B0504030101020102" pitchFamily="34" charset="0"/>
              </a:rPr>
              <a:t>. Técnico I+D+i</a:t>
            </a:r>
            <a:endParaRPr lang="es-ES" sz="800" b="1" i="0" u="none" strike="noStrike" kern="1200" cap="none" dirty="0">
              <a:ln>
                <a:noFill/>
              </a:ln>
              <a:latin typeface="Unica77 LL" panose="020B0504030101020102" pitchFamily="34" charset="0"/>
              <a:ea typeface="Microsoft YaHei" pitchFamily="2"/>
              <a:cs typeface="Unica77 LL" panose="020B0504030101020102" pitchFamily="34" charset="0"/>
            </a:endParaRPr>
          </a:p>
        </p:txBody>
      </p:sp>
      <p:sp>
        <p:nvSpPr>
          <p:cNvPr id="120" name="TextBox 44">
            <a:extLst>
              <a:ext uri="{FF2B5EF4-FFF2-40B4-BE49-F238E27FC236}">
                <a16:creationId xmlns:a16="http://schemas.microsoft.com/office/drawing/2014/main" id="{267140D4-BC5D-40B7-B2F7-ADDF83D598A7}"/>
              </a:ext>
            </a:extLst>
          </p:cNvPr>
          <p:cNvSpPr txBox="1"/>
          <p:nvPr/>
        </p:nvSpPr>
        <p:spPr>
          <a:xfrm>
            <a:off x="4989145" y="3724080"/>
            <a:ext cx="202276" cy="220145"/>
          </a:xfrm>
          <a:prstGeom prst="rect">
            <a:avLst/>
          </a:prstGeom>
          <a:noFill/>
          <a:ln>
            <a:noFill/>
          </a:ln>
        </p:spPr>
        <p:txBody>
          <a:bodyPr wrap="none" lIns="90000" tIns="45000" rIns="90000" bIns="45000" anchorCtr="0" compatLnSpc="0">
            <a:spAutoFit/>
          </a:bodyPr>
          <a:lstStyle/>
          <a:p>
            <a:pPr marL="0" marR="0" lvl="0" indent="0" algn="ctr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es-ES" sz="800" b="0" i="0" u="none" strike="noStrike" kern="1200" cap="none" dirty="0">
                <a:ln>
                  <a:noFill/>
                </a:ln>
                <a:latin typeface="Unica77 LL" panose="020B0504030101020102" pitchFamily="34" charset="0"/>
                <a:ea typeface="Microsoft YaHei" pitchFamily="2"/>
                <a:cs typeface="Unica77 LL" panose="020B0504030101020102" pitchFamily="34" charset="0"/>
              </a:rPr>
              <a:t> </a:t>
            </a:r>
          </a:p>
        </p:txBody>
      </p:sp>
      <p:cxnSp>
        <p:nvCxnSpPr>
          <p:cNvPr id="134" name="Conector recto 133">
            <a:extLst>
              <a:ext uri="{FF2B5EF4-FFF2-40B4-BE49-F238E27FC236}">
                <a16:creationId xmlns:a16="http://schemas.microsoft.com/office/drawing/2014/main" id="{72A95DEE-8E49-4938-A112-EACBD1A5CCB3}"/>
              </a:ext>
            </a:extLst>
          </p:cNvPr>
          <p:cNvCxnSpPr>
            <a:cxnSpLocks/>
          </p:cNvCxnSpPr>
          <p:nvPr/>
        </p:nvCxnSpPr>
        <p:spPr>
          <a:xfrm>
            <a:off x="6048000" y="4922730"/>
            <a:ext cx="252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2" name="Conector recto 151">
            <a:extLst>
              <a:ext uri="{FF2B5EF4-FFF2-40B4-BE49-F238E27FC236}">
                <a16:creationId xmlns:a16="http://schemas.microsoft.com/office/drawing/2014/main" id="{CC089CD0-79B8-4CD3-B8A5-56D4AE78D216}"/>
              </a:ext>
            </a:extLst>
          </p:cNvPr>
          <p:cNvCxnSpPr>
            <a:cxnSpLocks/>
            <a:endCxn id="12" idx="3"/>
          </p:cNvCxnSpPr>
          <p:nvPr/>
        </p:nvCxnSpPr>
        <p:spPr>
          <a:xfrm flipV="1">
            <a:off x="5917913" y="747408"/>
            <a:ext cx="1705620" cy="28814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ector recto 17">
            <a:extLst>
              <a:ext uri="{FF2B5EF4-FFF2-40B4-BE49-F238E27FC236}">
                <a16:creationId xmlns:a16="http://schemas.microsoft.com/office/drawing/2014/main" id="{41E8C7B2-31F5-49A7-865B-8D9DC28E74E7}"/>
              </a:ext>
            </a:extLst>
          </p:cNvPr>
          <p:cNvCxnSpPr>
            <a:cxnSpLocks/>
            <a:stCxn id="121" idx="1"/>
            <a:endCxn id="61" idx="3"/>
          </p:cNvCxnSpPr>
          <p:nvPr/>
        </p:nvCxnSpPr>
        <p:spPr>
          <a:xfrm flipV="1">
            <a:off x="1629986" y="2017360"/>
            <a:ext cx="445666" cy="2464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ector: angular 26">
            <a:extLst>
              <a:ext uri="{FF2B5EF4-FFF2-40B4-BE49-F238E27FC236}">
                <a16:creationId xmlns:a16="http://schemas.microsoft.com/office/drawing/2014/main" id="{E449DCBB-CA22-4C52-AEF6-616CF6DBAA39}"/>
              </a:ext>
            </a:extLst>
          </p:cNvPr>
          <p:cNvCxnSpPr>
            <a:stCxn id="122" idx="0"/>
            <a:endCxn id="8" idx="3"/>
          </p:cNvCxnSpPr>
          <p:nvPr/>
        </p:nvCxnSpPr>
        <p:spPr>
          <a:xfrm rot="5400000" flipH="1" flipV="1">
            <a:off x="2550275" y="-174529"/>
            <a:ext cx="628050" cy="3886148"/>
          </a:xfrm>
          <a:prstGeom prst="bent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8" name="Freeform: Shape 77">
            <a:extLst>
              <a:ext uri="{FF2B5EF4-FFF2-40B4-BE49-F238E27FC236}">
                <a16:creationId xmlns:a16="http://schemas.microsoft.com/office/drawing/2014/main" id="{CE545F21-4355-4F43-95A6-0B2C8CDBAC7B}"/>
              </a:ext>
            </a:extLst>
          </p:cNvPr>
          <p:cNvSpPr/>
          <p:nvPr/>
        </p:nvSpPr>
        <p:spPr>
          <a:xfrm>
            <a:off x="4762307" y="3105149"/>
            <a:ext cx="1704656" cy="2736066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 w="0">
            <a:solidFill>
              <a:srgbClr val="3465A4"/>
            </a:solidFill>
            <a:prstDash val="solid"/>
          </a:ln>
        </p:spPr>
        <p:txBody>
          <a:bodyPr wrap="none" lIns="90000" tIns="45000" rIns="90000" bIns="45000" anchor="ctr" anchorCtr="0" compatLnSpc="0">
            <a:noAutofit/>
          </a:bodyPr>
          <a:lstStyle/>
          <a:p>
            <a:pPr marL="0" marR="0" lvl="0" indent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s-ES" sz="800" b="0" i="0" u="none" strike="noStrike" kern="1200" cap="none">
              <a:ln>
                <a:noFill/>
              </a:ln>
              <a:latin typeface="Unica77 LL" panose="020B0504030101020102" pitchFamily="34" charset="0"/>
              <a:ea typeface="Microsoft YaHei" pitchFamily="2"/>
              <a:cs typeface="Unica77 LL" panose="020B0504030101020102" pitchFamily="34" charset="0"/>
            </a:endParaRPr>
          </a:p>
        </p:txBody>
      </p:sp>
      <p:cxnSp>
        <p:nvCxnSpPr>
          <p:cNvPr id="10" name="Conector recto 9">
            <a:extLst>
              <a:ext uri="{FF2B5EF4-FFF2-40B4-BE49-F238E27FC236}">
                <a16:creationId xmlns:a16="http://schemas.microsoft.com/office/drawing/2014/main" id="{69F88ACF-7027-4F14-B443-D955822E9034}"/>
              </a:ext>
            </a:extLst>
          </p:cNvPr>
          <p:cNvCxnSpPr>
            <a:cxnSpLocks/>
          </p:cNvCxnSpPr>
          <p:nvPr/>
        </p:nvCxnSpPr>
        <p:spPr>
          <a:xfrm flipH="1">
            <a:off x="6711289" y="3105982"/>
            <a:ext cx="4698" cy="272469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Conector recto 35">
            <a:extLst>
              <a:ext uri="{FF2B5EF4-FFF2-40B4-BE49-F238E27FC236}">
                <a16:creationId xmlns:a16="http://schemas.microsoft.com/office/drawing/2014/main" id="{C8C8B746-3C80-4010-A607-A42286917C38}"/>
              </a:ext>
            </a:extLst>
          </p:cNvPr>
          <p:cNvCxnSpPr>
            <a:cxnSpLocks/>
          </p:cNvCxnSpPr>
          <p:nvPr/>
        </p:nvCxnSpPr>
        <p:spPr>
          <a:xfrm>
            <a:off x="6711289" y="5794906"/>
            <a:ext cx="0" cy="14461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Conector recto 39">
            <a:extLst>
              <a:ext uri="{FF2B5EF4-FFF2-40B4-BE49-F238E27FC236}">
                <a16:creationId xmlns:a16="http://schemas.microsoft.com/office/drawing/2014/main" id="{607E769D-5225-4F56-83E1-8AB1382AA111}"/>
              </a:ext>
            </a:extLst>
          </p:cNvPr>
          <p:cNvCxnSpPr>
            <a:cxnSpLocks/>
          </p:cNvCxnSpPr>
          <p:nvPr/>
        </p:nvCxnSpPr>
        <p:spPr>
          <a:xfrm flipV="1">
            <a:off x="6713220" y="7241020"/>
            <a:ext cx="1747951" cy="529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Conector recto 41">
            <a:extLst>
              <a:ext uri="{FF2B5EF4-FFF2-40B4-BE49-F238E27FC236}">
                <a16:creationId xmlns:a16="http://schemas.microsoft.com/office/drawing/2014/main" id="{79833DA2-1ABD-42E0-A8E5-3BAAEEAF1C52}"/>
              </a:ext>
            </a:extLst>
          </p:cNvPr>
          <p:cNvCxnSpPr/>
          <p:nvPr/>
        </p:nvCxnSpPr>
        <p:spPr>
          <a:xfrm>
            <a:off x="6711407" y="3099261"/>
            <a:ext cx="1606813" cy="641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Conector recto 47">
            <a:extLst>
              <a:ext uri="{FF2B5EF4-FFF2-40B4-BE49-F238E27FC236}">
                <a16:creationId xmlns:a16="http://schemas.microsoft.com/office/drawing/2014/main" id="{D6422A4F-993D-4B44-BCCF-6DD632EC75E1}"/>
              </a:ext>
            </a:extLst>
          </p:cNvPr>
          <p:cNvCxnSpPr>
            <a:cxnSpLocks/>
          </p:cNvCxnSpPr>
          <p:nvPr/>
        </p:nvCxnSpPr>
        <p:spPr>
          <a:xfrm>
            <a:off x="8445531" y="3133620"/>
            <a:ext cx="15640" cy="41126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4" name="Freeform: Shape 13">
            <a:extLst>
              <a:ext uri="{FF2B5EF4-FFF2-40B4-BE49-F238E27FC236}">
                <a16:creationId xmlns:a16="http://schemas.microsoft.com/office/drawing/2014/main" id="{B4B9FE11-762B-4F23-80F8-6F9A00639553}"/>
              </a:ext>
            </a:extLst>
          </p:cNvPr>
          <p:cNvSpPr/>
          <p:nvPr/>
        </p:nvSpPr>
        <p:spPr>
          <a:xfrm>
            <a:off x="740947" y="3179340"/>
            <a:ext cx="1422359" cy="35964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chemeClr val="bg1"/>
          </a:solidFill>
          <a:ln w="0">
            <a:solidFill>
              <a:srgbClr val="000000"/>
            </a:solidFill>
            <a:prstDash val="solid"/>
          </a:ln>
        </p:spPr>
        <p:txBody>
          <a:bodyPr wrap="none" lIns="90000" tIns="45000" rIns="90000" bIns="45000" anchor="ctr" anchorCtr="0" compatLnSpc="0">
            <a:noAutofit/>
          </a:bodyPr>
          <a:lstStyle/>
          <a:p>
            <a:pPr marL="0" marR="0" lvl="0" indent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s-ES" sz="800" b="0" i="0" u="none" strike="noStrike" kern="1200" cap="none">
              <a:ln>
                <a:noFill/>
              </a:ln>
              <a:latin typeface="Unica77 LL" panose="020B0504030101020102" pitchFamily="34" charset="0"/>
              <a:ea typeface="Microsoft YaHei" pitchFamily="2"/>
              <a:cs typeface="Unica77 LL" panose="020B0504030101020102" pitchFamily="34" charset="0"/>
            </a:endParaRPr>
          </a:p>
        </p:txBody>
      </p:sp>
      <p:sp>
        <p:nvSpPr>
          <p:cNvPr id="145" name="Freeform: Shape 14">
            <a:extLst>
              <a:ext uri="{FF2B5EF4-FFF2-40B4-BE49-F238E27FC236}">
                <a16:creationId xmlns:a16="http://schemas.microsoft.com/office/drawing/2014/main" id="{F8B05DDB-24B0-40CE-AFFA-389C4A50F895}"/>
              </a:ext>
            </a:extLst>
          </p:cNvPr>
          <p:cNvSpPr/>
          <p:nvPr/>
        </p:nvSpPr>
        <p:spPr>
          <a:xfrm>
            <a:off x="740947" y="3133620"/>
            <a:ext cx="1422359" cy="18000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CCCCCC"/>
          </a:solidFill>
          <a:ln w="0">
            <a:solidFill>
              <a:srgbClr val="000000"/>
            </a:solidFill>
            <a:prstDash val="solid"/>
          </a:ln>
        </p:spPr>
        <p:txBody>
          <a:bodyPr wrap="none" lIns="90000" tIns="45000" rIns="90000" bIns="45000" anchor="ctr" anchorCtr="0" compatLnSpc="0">
            <a:noAutofit/>
          </a:bodyPr>
          <a:lstStyle/>
          <a:p>
            <a:pPr marL="0" marR="0" lvl="0" indent="0" algn="ctr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es-ES" sz="800" b="1" i="0" u="none" strike="noStrike" kern="1200" cap="none" dirty="0">
                <a:ln>
                  <a:noFill/>
                </a:ln>
                <a:latin typeface="Unica77 LL" panose="020B0504030101020102" pitchFamily="34" charset="0"/>
                <a:ea typeface="Microsoft YaHei" pitchFamily="2"/>
                <a:cs typeface="Unica77 LL" panose="020B0504030101020102" pitchFamily="34" charset="0"/>
              </a:rPr>
              <a:t>02.Técnico I+D+i</a:t>
            </a:r>
          </a:p>
        </p:txBody>
      </p:sp>
      <p:cxnSp>
        <p:nvCxnSpPr>
          <p:cNvPr id="149" name="Conector recto 148">
            <a:extLst>
              <a:ext uri="{FF2B5EF4-FFF2-40B4-BE49-F238E27FC236}">
                <a16:creationId xmlns:a16="http://schemas.microsoft.com/office/drawing/2014/main" id="{CA5B9E1E-6468-4B9C-A0BD-082998D71E2F}"/>
              </a:ext>
            </a:extLst>
          </p:cNvPr>
          <p:cNvCxnSpPr>
            <a:cxnSpLocks/>
          </p:cNvCxnSpPr>
          <p:nvPr/>
        </p:nvCxnSpPr>
        <p:spPr>
          <a:xfrm>
            <a:off x="2903502" y="2236355"/>
            <a:ext cx="0" cy="606408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1" name="Conector recto 150">
            <a:extLst>
              <a:ext uri="{FF2B5EF4-FFF2-40B4-BE49-F238E27FC236}">
                <a16:creationId xmlns:a16="http://schemas.microsoft.com/office/drawing/2014/main" id="{6E5B92C6-5ECB-4E53-AF93-8D144AD45010}"/>
              </a:ext>
            </a:extLst>
          </p:cNvPr>
          <p:cNvCxnSpPr>
            <a:cxnSpLocks/>
          </p:cNvCxnSpPr>
          <p:nvPr/>
        </p:nvCxnSpPr>
        <p:spPr>
          <a:xfrm>
            <a:off x="7536242" y="2868600"/>
            <a:ext cx="6519" cy="209539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3" name="Conector recto 152">
            <a:extLst>
              <a:ext uri="{FF2B5EF4-FFF2-40B4-BE49-F238E27FC236}">
                <a16:creationId xmlns:a16="http://schemas.microsoft.com/office/drawing/2014/main" id="{5F869A3C-A6ED-46E9-B72C-78DBE8D0A358}"/>
              </a:ext>
            </a:extLst>
          </p:cNvPr>
          <p:cNvCxnSpPr>
            <a:cxnSpLocks/>
          </p:cNvCxnSpPr>
          <p:nvPr/>
        </p:nvCxnSpPr>
        <p:spPr>
          <a:xfrm>
            <a:off x="3972610" y="2842763"/>
            <a:ext cx="0" cy="23200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4" name="Conector recto 153">
            <a:extLst>
              <a:ext uri="{FF2B5EF4-FFF2-40B4-BE49-F238E27FC236}">
                <a16:creationId xmlns:a16="http://schemas.microsoft.com/office/drawing/2014/main" id="{611BA74C-AD46-41B3-9C9F-0C972EF769B1}"/>
              </a:ext>
            </a:extLst>
          </p:cNvPr>
          <p:cNvCxnSpPr>
            <a:cxnSpLocks/>
            <a:endCxn id="64" idx="0"/>
          </p:cNvCxnSpPr>
          <p:nvPr/>
        </p:nvCxnSpPr>
        <p:spPr>
          <a:xfrm>
            <a:off x="1470660" y="2841486"/>
            <a:ext cx="1857" cy="228434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Conector recto 50">
            <a:extLst>
              <a:ext uri="{FF2B5EF4-FFF2-40B4-BE49-F238E27FC236}">
                <a16:creationId xmlns:a16="http://schemas.microsoft.com/office/drawing/2014/main" id="{428F3732-ED3B-4D29-8F23-74D97BAD13AF}"/>
              </a:ext>
            </a:extLst>
          </p:cNvPr>
          <p:cNvCxnSpPr>
            <a:cxnSpLocks/>
          </p:cNvCxnSpPr>
          <p:nvPr/>
        </p:nvCxnSpPr>
        <p:spPr>
          <a:xfrm flipV="1">
            <a:off x="5908348" y="2259597"/>
            <a:ext cx="3721044" cy="84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Conector recto 56">
            <a:extLst>
              <a:ext uri="{FF2B5EF4-FFF2-40B4-BE49-F238E27FC236}">
                <a16:creationId xmlns:a16="http://schemas.microsoft.com/office/drawing/2014/main" id="{4554AA2C-48B6-430D-A0C1-52AAA1F73B54}"/>
              </a:ext>
            </a:extLst>
          </p:cNvPr>
          <p:cNvCxnSpPr>
            <a:cxnSpLocks/>
            <a:endCxn id="106" idx="0"/>
          </p:cNvCxnSpPr>
          <p:nvPr/>
        </p:nvCxnSpPr>
        <p:spPr>
          <a:xfrm>
            <a:off x="7933958" y="2276077"/>
            <a:ext cx="3690" cy="17836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3" name="Conector recto 132">
            <a:extLst>
              <a:ext uri="{FF2B5EF4-FFF2-40B4-BE49-F238E27FC236}">
                <a16:creationId xmlns:a16="http://schemas.microsoft.com/office/drawing/2014/main" id="{02A2A4FD-1DCA-4AF1-BACF-66E89DA1070F}"/>
              </a:ext>
            </a:extLst>
          </p:cNvPr>
          <p:cNvCxnSpPr>
            <a:cxnSpLocks/>
          </p:cNvCxnSpPr>
          <p:nvPr/>
        </p:nvCxnSpPr>
        <p:spPr>
          <a:xfrm>
            <a:off x="5917913" y="2868600"/>
            <a:ext cx="1618329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9" name="Conector recto 138">
            <a:extLst>
              <a:ext uri="{FF2B5EF4-FFF2-40B4-BE49-F238E27FC236}">
                <a16:creationId xmlns:a16="http://schemas.microsoft.com/office/drawing/2014/main" id="{9499EAAA-6A05-4477-9A0E-5F51E7C7372C}"/>
              </a:ext>
            </a:extLst>
          </p:cNvPr>
          <p:cNvCxnSpPr>
            <a:cxnSpLocks/>
          </p:cNvCxnSpPr>
          <p:nvPr/>
        </p:nvCxnSpPr>
        <p:spPr>
          <a:xfrm>
            <a:off x="9621712" y="2268084"/>
            <a:ext cx="3690" cy="18635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0" name="Conector recto 149">
            <a:extLst>
              <a:ext uri="{FF2B5EF4-FFF2-40B4-BE49-F238E27FC236}">
                <a16:creationId xmlns:a16="http://schemas.microsoft.com/office/drawing/2014/main" id="{3D4A637E-DB19-4E55-85F9-C97F41A5946E}"/>
              </a:ext>
            </a:extLst>
          </p:cNvPr>
          <p:cNvCxnSpPr>
            <a:cxnSpLocks/>
            <a:endCxn id="9" idx="0"/>
          </p:cNvCxnSpPr>
          <p:nvPr/>
        </p:nvCxnSpPr>
        <p:spPr>
          <a:xfrm>
            <a:off x="5909514" y="566564"/>
            <a:ext cx="8399" cy="69614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Predeterminado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1178</TotalTime>
  <Words>227</Words>
  <Application>Microsoft Office PowerPoint</Application>
  <PresentationFormat>Custom</PresentationFormat>
  <Paragraphs>44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1" baseType="lpstr">
      <vt:lpstr>Microsoft YaHei</vt:lpstr>
      <vt:lpstr>Arial</vt:lpstr>
      <vt:lpstr>Calibri</vt:lpstr>
      <vt:lpstr>Liberation Sans</vt:lpstr>
      <vt:lpstr>Liberation Serif</vt:lpstr>
      <vt:lpstr>Lucida Sans</vt:lpstr>
      <vt:lpstr>Segoe UI</vt:lpstr>
      <vt:lpstr>Tahoma</vt:lpstr>
      <vt:lpstr>Unica77 LL</vt:lpstr>
      <vt:lpstr>Predeterminado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Francisco Potenciano</dc:creator>
  <cp:lastModifiedBy>Maica Tadeo</cp:lastModifiedBy>
  <cp:revision>47</cp:revision>
  <cp:lastPrinted>2019-04-12T11:42:35Z</cp:lastPrinted>
  <dcterms:created xsi:type="dcterms:W3CDTF">2019-01-30T15:46:03Z</dcterms:created>
  <dcterms:modified xsi:type="dcterms:W3CDTF">2020-06-10T06:00:55Z</dcterms:modified>
</cp:coreProperties>
</file>